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627" r:id="rId1"/>
  </p:sldMasterIdLst>
  <p:notesMasterIdLst>
    <p:notesMasterId r:id="rId35"/>
  </p:notesMasterIdLst>
  <p:handoutMasterIdLst>
    <p:handoutMasterId r:id="rId36"/>
  </p:handoutMasterIdLst>
  <p:sldIdLst>
    <p:sldId id="455" r:id="rId2"/>
    <p:sldId id="462" r:id="rId3"/>
    <p:sldId id="460" r:id="rId4"/>
    <p:sldId id="484" r:id="rId5"/>
    <p:sldId id="466" r:id="rId6"/>
    <p:sldId id="469" r:id="rId7"/>
    <p:sldId id="475" r:id="rId8"/>
    <p:sldId id="467" r:id="rId9"/>
    <p:sldId id="468" r:id="rId10"/>
    <p:sldId id="470" r:id="rId11"/>
    <p:sldId id="476" r:id="rId12"/>
    <p:sldId id="485" r:id="rId13"/>
    <p:sldId id="481" r:id="rId14"/>
    <p:sldId id="486" r:id="rId15"/>
    <p:sldId id="487" r:id="rId16"/>
    <p:sldId id="488" r:id="rId17"/>
    <p:sldId id="489" r:id="rId18"/>
    <p:sldId id="492" r:id="rId19"/>
    <p:sldId id="494" r:id="rId20"/>
    <p:sldId id="490" r:id="rId21"/>
    <p:sldId id="498" r:id="rId22"/>
    <p:sldId id="471" r:id="rId23"/>
    <p:sldId id="464" r:id="rId24"/>
    <p:sldId id="457" r:id="rId25"/>
    <p:sldId id="459" r:id="rId26"/>
    <p:sldId id="500" r:id="rId27"/>
    <p:sldId id="474" r:id="rId28"/>
    <p:sldId id="465" r:id="rId29"/>
    <p:sldId id="499" r:id="rId30"/>
    <p:sldId id="458" r:id="rId31"/>
    <p:sldId id="501" r:id="rId32"/>
    <p:sldId id="477" r:id="rId33"/>
    <p:sldId id="453" r:id="rId34"/>
  </p:sldIdLst>
  <p:sldSz cx="9144000" cy="6858000" type="screen4x3"/>
  <p:notesSz cx="7077075" cy="9382125"/>
  <p:defaultTextStyle>
    <a:defPPr>
      <a:defRPr lang="en-US"/>
    </a:defPPr>
    <a:lvl1pPr algn="l" rtl="0" eaLnBrk="0" fontAlgn="base" hangingPunct="0">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Rg st="1" end="60"/>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6699"/>
    <a:srgbClr val="003366"/>
    <a:srgbClr val="F8F8F8"/>
    <a:srgbClr val="008000"/>
    <a:srgbClr val="0066FF"/>
    <a:srgbClr val="000000"/>
    <a:srgbClr val="FFFF00"/>
    <a:srgbClr val="99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827" autoAdjust="0"/>
    <p:restoredTop sz="94709" autoAdjust="0"/>
  </p:normalViewPr>
  <p:slideViewPr>
    <p:cSldViewPr>
      <p:cViewPr varScale="1">
        <p:scale>
          <a:sx n="105" d="100"/>
          <a:sy n="105" d="100"/>
        </p:scale>
        <p:origin x="135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72F2ACE8-0626-46A0-94E5-3C99F8CDE92A}"/>
              </a:ext>
            </a:extLst>
          </p:cNvPr>
          <p:cNvSpPr>
            <a:spLocks noGrp="1" noChangeArrowheads="1"/>
          </p:cNvSpPr>
          <p:nvPr>
            <p:ph type="hdr" sz="quarter"/>
          </p:nvPr>
        </p:nvSpPr>
        <p:spPr bwMode="auto">
          <a:xfrm>
            <a:off x="0" y="0"/>
            <a:ext cx="3067050" cy="469900"/>
          </a:xfrm>
          <a:prstGeom prst="rect">
            <a:avLst/>
          </a:prstGeom>
          <a:noFill/>
          <a:ln w="9525">
            <a:noFill/>
            <a:miter lim="800000"/>
            <a:headEnd/>
            <a:tailEnd/>
          </a:ln>
        </p:spPr>
        <p:txBody>
          <a:bodyPr vert="horz" wrap="square" lIns="91418" tIns="45709" rIns="91418" bIns="45709" numCol="1" anchor="t" anchorCtr="0" compatLnSpc="1">
            <a:prstTxWarp prst="textNoShape">
              <a:avLst/>
            </a:prstTxWarp>
          </a:bodyPr>
          <a:lstStyle>
            <a:lvl1pPr defTabSz="944563" eaLnBrk="0" hangingPunct="0">
              <a:defRPr sz="1200">
                <a:cs typeface="Arial" charset="0"/>
              </a:defRPr>
            </a:lvl1pPr>
          </a:lstStyle>
          <a:p>
            <a:pPr>
              <a:defRPr/>
            </a:pPr>
            <a:endParaRPr lang="en-US"/>
          </a:p>
        </p:txBody>
      </p:sp>
      <p:sp>
        <p:nvSpPr>
          <p:cNvPr id="101379" name="Rectangle 3">
            <a:extLst>
              <a:ext uri="{FF2B5EF4-FFF2-40B4-BE49-F238E27FC236}">
                <a16:creationId xmlns:a16="http://schemas.microsoft.com/office/drawing/2014/main" id="{6F86B0B1-2EC8-4D1B-8A64-68184B1A27EA}"/>
              </a:ext>
            </a:extLst>
          </p:cNvPr>
          <p:cNvSpPr>
            <a:spLocks noGrp="1" noChangeArrowheads="1"/>
          </p:cNvSpPr>
          <p:nvPr>
            <p:ph type="dt" sz="quarter" idx="1"/>
          </p:nvPr>
        </p:nvSpPr>
        <p:spPr bwMode="auto">
          <a:xfrm>
            <a:off x="4008438" y="0"/>
            <a:ext cx="3067050" cy="469900"/>
          </a:xfrm>
          <a:prstGeom prst="rect">
            <a:avLst/>
          </a:prstGeom>
          <a:noFill/>
          <a:ln w="9525">
            <a:noFill/>
            <a:miter lim="800000"/>
            <a:headEnd/>
            <a:tailEnd/>
          </a:ln>
        </p:spPr>
        <p:txBody>
          <a:bodyPr vert="horz" wrap="square" lIns="91418" tIns="45709" rIns="91418" bIns="45709" numCol="1" anchor="t" anchorCtr="0" compatLnSpc="1">
            <a:prstTxWarp prst="textNoShape">
              <a:avLst/>
            </a:prstTxWarp>
          </a:bodyPr>
          <a:lstStyle>
            <a:lvl1pPr algn="r" defTabSz="944563" eaLnBrk="0" hangingPunct="0">
              <a:defRPr sz="1200">
                <a:cs typeface="Arial" charset="0"/>
              </a:defRPr>
            </a:lvl1pPr>
          </a:lstStyle>
          <a:p>
            <a:pPr>
              <a:defRPr/>
            </a:pPr>
            <a:fld id="{4243EA6D-AB5C-449E-8B01-3FD4C7262FD3}" type="datetimeFigureOut">
              <a:rPr lang="en-US"/>
              <a:pPr>
                <a:defRPr/>
              </a:pPr>
              <a:t>3/25/2021</a:t>
            </a:fld>
            <a:endParaRPr lang="en-US"/>
          </a:p>
        </p:txBody>
      </p:sp>
      <p:sp>
        <p:nvSpPr>
          <p:cNvPr id="101380" name="Rectangle 4">
            <a:extLst>
              <a:ext uri="{FF2B5EF4-FFF2-40B4-BE49-F238E27FC236}">
                <a16:creationId xmlns:a16="http://schemas.microsoft.com/office/drawing/2014/main" id="{D11EE1D7-FC66-416D-8B31-0DE818821D85}"/>
              </a:ext>
            </a:extLst>
          </p:cNvPr>
          <p:cNvSpPr>
            <a:spLocks noGrp="1" noChangeArrowheads="1"/>
          </p:cNvSpPr>
          <p:nvPr>
            <p:ph type="ftr" sz="quarter" idx="2"/>
          </p:nvPr>
        </p:nvSpPr>
        <p:spPr bwMode="auto">
          <a:xfrm>
            <a:off x="0" y="8910638"/>
            <a:ext cx="3067050" cy="469900"/>
          </a:xfrm>
          <a:prstGeom prst="rect">
            <a:avLst/>
          </a:prstGeom>
          <a:noFill/>
          <a:ln w="9525">
            <a:noFill/>
            <a:miter lim="800000"/>
            <a:headEnd/>
            <a:tailEnd/>
          </a:ln>
        </p:spPr>
        <p:txBody>
          <a:bodyPr vert="horz" wrap="square" lIns="91418" tIns="45709" rIns="91418" bIns="45709" numCol="1" anchor="b" anchorCtr="0" compatLnSpc="1">
            <a:prstTxWarp prst="textNoShape">
              <a:avLst/>
            </a:prstTxWarp>
          </a:bodyPr>
          <a:lstStyle>
            <a:lvl1pPr defTabSz="944563" eaLnBrk="0" hangingPunct="0">
              <a:defRPr sz="1200">
                <a:cs typeface="Arial" charset="0"/>
              </a:defRPr>
            </a:lvl1pPr>
          </a:lstStyle>
          <a:p>
            <a:pPr>
              <a:defRPr/>
            </a:pPr>
            <a:endParaRPr lang="en-US"/>
          </a:p>
        </p:txBody>
      </p:sp>
      <p:sp>
        <p:nvSpPr>
          <p:cNvPr id="101381" name="Rectangle 5">
            <a:extLst>
              <a:ext uri="{FF2B5EF4-FFF2-40B4-BE49-F238E27FC236}">
                <a16:creationId xmlns:a16="http://schemas.microsoft.com/office/drawing/2014/main" id="{0DCB59E6-27CB-4356-8C29-A351AB0E1DEC}"/>
              </a:ext>
            </a:extLst>
          </p:cNvPr>
          <p:cNvSpPr>
            <a:spLocks noGrp="1" noChangeArrowheads="1"/>
          </p:cNvSpPr>
          <p:nvPr>
            <p:ph type="sldNum" sz="quarter" idx="3"/>
          </p:nvPr>
        </p:nvSpPr>
        <p:spPr bwMode="auto">
          <a:xfrm>
            <a:off x="4008438" y="8910638"/>
            <a:ext cx="3067050" cy="469900"/>
          </a:xfrm>
          <a:prstGeom prst="rect">
            <a:avLst/>
          </a:prstGeom>
          <a:noFill/>
          <a:ln w="9525">
            <a:noFill/>
            <a:miter lim="800000"/>
            <a:headEnd/>
            <a:tailEnd/>
          </a:ln>
        </p:spPr>
        <p:txBody>
          <a:bodyPr vert="horz" wrap="square" lIns="91418" tIns="45709" rIns="91418" bIns="45709" numCol="1" anchor="b" anchorCtr="0" compatLnSpc="1">
            <a:prstTxWarp prst="textNoShape">
              <a:avLst/>
            </a:prstTxWarp>
          </a:bodyPr>
          <a:lstStyle>
            <a:lvl1pPr algn="r" defTabSz="944563">
              <a:defRPr sz="1200"/>
            </a:lvl1pPr>
          </a:lstStyle>
          <a:p>
            <a:pPr>
              <a:defRPr/>
            </a:pPr>
            <a:fld id="{8C50D74F-F501-4AB2-A986-CA3C45E5432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A01DF9CB-8F23-4AB6-A6C1-1ADB4FFE4CF7}"/>
              </a:ext>
            </a:extLst>
          </p:cNvPr>
          <p:cNvSpPr>
            <a:spLocks noGrp="1" noChangeArrowheads="1"/>
          </p:cNvSpPr>
          <p:nvPr>
            <p:ph type="hdr" sz="quarter"/>
          </p:nvPr>
        </p:nvSpPr>
        <p:spPr bwMode="auto">
          <a:xfrm>
            <a:off x="0" y="0"/>
            <a:ext cx="3067050" cy="469900"/>
          </a:xfrm>
          <a:prstGeom prst="rect">
            <a:avLst/>
          </a:prstGeom>
          <a:noFill/>
          <a:ln w="9525">
            <a:noFill/>
            <a:miter lim="800000"/>
            <a:headEnd/>
            <a:tailEnd/>
          </a:ln>
        </p:spPr>
        <p:txBody>
          <a:bodyPr vert="horz" wrap="square" lIns="94033" tIns="47017" rIns="94033" bIns="47017" numCol="1" anchor="t" anchorCtr="0" compatLnSpc="1">
            <a:prstTxWarp prst="textNoShape">
              <a:avLst/>
            </a:prstTxWarp>
          </a:bodyPr>
          <a:lstStyle>
            <a:lvl1pPr defTabSz="939800" eaLnBrk="1" hangingPunct="1">
              <a:spcBef>
                <a:spcPct val="20000"/>
              </a:spcBef>
              <a:defRPr sz="1200">
                <a:latin typeface="Times New Roman" pitchFamily="18" charset="0"/>
                <a:cs typeface="Arial" charset="0"/>
              </a:defRPr>
            </a:lvl1pPr>
          </a:lstStyle>
          <a:p>
            <a:pPr>
              <a:defRPr/>
            </a:pPr>
            <a:endParaRPr lang="en-US"/>
          </a:p>
        </p:txBody>
      </p:sp>
      <p:sp>
        <p:nvSpPr>
          <p:cNvPr id="49155" name="Rectangle 3">
            <a:extLst>
              <a:ext uri="{FF2B5EF4-FFF2-40B4-BE49-F238E27FC236}">
                <a16:creationId xmlns:a16="http://schemas.microsoft.com/office/drawing/2014/main" id="{44DFC0D9-622C-4333-B6BD-7C7213BB1E35}"/>
              </a:ext>
            </a:extLst>
          </p:cNvPr>
          <p:cNvSpPr>
            <a:spLocks noGrp="1" noChangeArrowheads="1"/>
          </p:cNvSpPr>
          <p:nvPr>
            <p:ph type="dt" idx="1"/>
          </p:nvPr>
        </p:nvSpPr>
        <p:spPr bwMode="auto">
          <a:xfrm>
            <a:off x="4010025" y="0"/>
            <a:ext cx="3067050" cy="469900"/>
          </a:xfrm>
          <a:prstGeom prst="rect">
            <a:avLst/>
          </a:prstGeom>
          <a:noFill/>
          <a:ln w="9525">
            <a:noFill/>
            <a:miter lim="800000"/>
            <a:headEnd/>
            <a:tailEnd/>
          </a:ln>
        </p:spPr>
        <p:txBody>
          <a:bodyPr vert="horz" wrap="square" lIns="94033" tIns="47017" rIns="94033" bIns="47017" numCol="1" anchor="t" anchorCtr="0" compatLnSpc="1">
            <a:prstTxWarp prst="textNoShape">
              <a:avLst/>
            </a:prstTxWarp>
          </a:bodyPr>
          <a:lstStyle>
            <a:lvl1pPr algn="r" defTabSz="939800" eaLnBrk="1" hangingPunct="1">
              <a:spcBef>
                <a:spcPct val="20000"/>
              </a:spcBef>
              <a:defRPr sz="1200">
                <a:latin typeface="Times New Roman" pitchFamily="18" charset="0"/>
                <a:cs typeface="Arial" charset="0"/>
              </a:defRPr>
            </a:lvl1pPr>
          </a:lstStyle>
          <a:p>
            <a:pPr>
              <a:defRPr/>
            </a:pPr>
            <a:endParaRPr lang="en-US"/>
          </a:p>
        </p:txBody>
      </p:sp>
      <p:sp>
        <p:nvSpPr>
          <p:cNvPr id="3076" name="Rectangle 4"/>
          <p:cNvSpPr>
            <a:spLocks noChangeArrowheads="1" noTextEdit="1"/>
          </p:cNvSpPr>
          <p:nvPr>
            <p:ph type="sldImg" idx="2"/>
          </p:nvPr>
        </p:nvSpPr>
        <p:spPr bwMode="auto">
          <a:xfrm>
            <a:off x="1192213" y="703263"/>
            <a:ext cx="4692650" cy="35194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7" name="Rectangle 5">
            <a:extLst>
              <a:ext uri="{FF2B5EF4-FFF2-40B4-BE49-F238E27FC236}">
                <a16:creationId xmlns:a16="http://schemas.microsoft.com/office/drawing/2014/main" id="{B6BA4A67-06CA-45EE-A08C-158CBABFD570}"/>
              </a:ext>
            </a:extLst>
          </p:cNvPr>
          <p:cNvSpPr>
            <a:spLocks noGrp="1" noChangeArrowheads="1"/>
          </p:cNvSpPr>
          <p:nvPr>
            <p:ph type="body" sz="quarter" idx="3"/>
          </p:nvPr>
        </p:nvSpPr>
        <p:spPr bwMode="auto">
          <a:xfrm>
            <a:off x="942975" y="4456113"/>
            <a:ext cx="5191125" cy="4222750"/>
          </a:xfrm>
          <a:prstGeom prst="rect">
            <a:avLst/>
          </a:prstGeom>
          <a:noFill/>
          <a:ln w="9525">
            <a:noFill/>
            <a:miter lim="800000"/>
            <a:headEnd/>
            <a:tailEnd/>
          </a:ln>
        </p:spPr>
        <p:txBody>
          <a:bodyPr vert="horz" wrap="square" lIns="94033" tIns="47017" rIns="94033" bIns="4701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9158" name="Rectangle 6">
            <a:extLst>
              <a:ext uri="{FF2B5EF4-FFF2-40B4-BE49-F238E27FC236}">
                <a16:creationId xmlns:a16="http://schemas.microsoft.com/office/drawing/2014/main" id="{48AEFF15-0C8F-480F-AB5D-A6217138DEDD}"/>
              </a:ext>
            </a:extLst>
          </p:cNvPr>
          <p:cNvSpPr>
            <a:spLocks noGrp="1" noChangeArrowheads="1"/>
          </p:cNvSpPr>
          <p:nvPr>
            <p:ph type="ftr" sz="quarter" idx="4"/>
          </p:nvPr>
        </p:nvSpPr>
        <p:spPr bwMode="auto">
          <a:xfrm>
            <a:off x="0" y="8913813"/>
            <a:ext cx="3067050" cy="468312"/>
          </a:xfrm>
          <a:prstGeom prst="rect">
            <a:avLst/>
          </a:prstGeom>
          <a:noFill/>
          <a:ln w="9525">
            <a:noFill/>
            <a:miter lim="800000"/>
            <a:headEnd/>
            <a:tailEnd/>
          </a:ln>
        </p:spPr>
        <p:txBody>
          <a:bodyPr vert="horz" wrap="square" lIns="94033" tIns="47017" rIns="94033" bIns="47017" numCol="1" anchor="b" anchorCtr="0" compatLnSpc="1">
            <a:prstTxWarp prst="textNoShape">
              <a:avLst/>
            </a:prstTxWarp>
          </a:bodyPr>
          <a:lstStyle>
            <a:lvl1pPr defTabSz="939800" eaLnBrk="1" hangingPunct="1">
              <a:spcBef>
                <a:spcPct val="20000"/>
              </a:spcBef>
              <a:defRPr sz="1200">
                <a:latin typeface="Times New Roman" pitchFamily="18" charset="0"/>
                <a:cs typeface="Arial" charset="0"/>
              </a:defRPr>
            </a:lvl1pPr>
          </a:lstStyle>
          <a:p>
            <a:pPr>
              <a:defRPr/>
            </a:pPr>
            <a:endParaRPr lang="en-US"/>
          </a:p>
        </p:txBody>
      </p:sp>
      <p:sp>
        <p:nvSpPr>
          <p:cNvPr id="49159" name="Rectangle 7">
            <a:extLst>
              <a:ext uri="{FF2B5EF4-FFF2-40B4-BE49-F238E27FC236}">
                <a16:creationId xmlns:a16="http://schemas.microsoft.com/office/drawing/2014/main" id="{67E74A72-8383-4EFA-9F6B-658517A92E4D}"/>
              </a:ext>
            </a:extLst>
          </p:cNvPr>
          <p:cNvSpPr>
            <a:spLocks noGrp="1" noChangeArrowheads="1"/>
          </p:cNvSpPr>
          <p:nvPr>
            <p:ph type="sldNum" sz="quarter" idx="5"/>
          </p:nvPr>
        </p:nvSpPr>
        <p:spPr bwMode="auto">
          <a:xfrm>
            <a:off x="4010025" y="8913813"/>
            <a:ext cx="3067050" cy="468312"/>
          </a:xfrm>
          <a:prstGeom prst="rect">
            <a:avLst/>
          </a:prstGeom>
          <a:noFill/>
          <a:ln w="9525">
            <a:noFill/>
            <a:miter lim="800000"/>
            <a:headEnd/>
            <a:tailEnd/>
          </a:ln>
        </p:spPr>
        <p:txBody>
          <a:bodyPr vert="horz" wrap="square" lIns="94033" tIns="47017" rIns="94033" bIns="47017" numCol="1" anchor="b" anchorCtr="0" compatLnSpc="1">
            <a:prstTxWarp prst="textNoShape">
              <a:avLst/>
            </a:prstTxWarp>
          </a:bodyPr>
          <a:lstStyle>
            <a:lvl1pPr algn="r" defTabSz="939800" eaLnBrk="1" hangingPunct="1">
              <a:spcBef>
                <a:spcPct val="20000"/>
              </a:spcBef>
              <a:defRPr sz="1200">
                <a:latin typeface="Times New Roman" panose="02020603050405020304" pitchFamily="18" charset="0"/>
              </a:defRPr>
            </a:lvl1pPr>
          </a:lstStyle>
          <a:p>
            <a:pPr>
              <a:defRPr/>
            </a:pPr>
            <a:fld id="{55426C33-45A4-4824-B772-7EF8DD671A6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ChangeArrowheads="1" noTextEdit="1"/>
          </p:cNvSpPr>
          <p:nvPr>
            <p:ph type="sldImg"/>
          </p:nvPr>
        </p:nvSpPr>
        <p:spPr>
          <a:ln/>
        </p:spPr>
      </p:sp>
      <p:sp>
        <p:nvSpPr>
          <p:cNvPr id="12291"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2292"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a:solidFill>
                  <a:schemeClr val="tx1"/>
                </a:solidFill>
                <a:latin typeface="Tahoma" panose="020B0604030504040204" pitchFamily="34" charset="0"/>
                <a:cs typeface="Arial" panose="020B0604020202020204" pitchFamily="34" charset="0"/>
              </a:defRPr>
            </a:lvl1pPr>
            <a:lvl2pPr marL="742950" indent="-285750" defTabSz="939800">
              <a:defRPr>
                <a:solidFill>
                  <a:schemeClr val="tx1"/>
                </a:solidFill>
                <a:latin typeface="Tahoma" panose="020B0604030504040204" pitchFamily="34" charset="0"/>
                <a:cs typeface="Arial" panose="020B0604020202020204" pitchFamily="34" charset="0"/>
              </a:defRPr>
            </a:lvl2pPr>
            <a:lvl3pPr marL="1143000" indent="-228600" defTabSz="939800">
              <a:defRPr>
                <a:solidFill>
                  <a:schemeClr val="tx1"/>
                </a:solidFill>
                <a:latin typeface="Tahoma" panose="020B0604030504040204" pitchFamily="34" charset="0"/>
                <a:cs typeface="Arial" panose="020B0604020202020204" pitchFamily="34" charset="0"/>
              </a:defRPr>
            </a:lvl3pPr>
            <a:lvl4pPr marL="1600200" indent="-228600" defTabSz="939800">
              <a:defRPr>
                <a:solidFill>
                  <a:schemeClr val="tx1"/>
                </a:solidFill>
                <a:latin typeface="Tahoma" panose="020B0604030504040204" pitchFamily="34" charset="0"/>
                <a:cs typeface="Arial" panose="020B0604020202020204" pitchFamily="34" charset="0"/>
              </a:defRPr>
            </a:lvl4pPr>
            <a:lvl5pPr marL="2057400" indent="-228600" defTabSz="939800">
              <a:defRPr>
                <a:solidFill>
                  <a:schemeClr val="tx1"/>
                </a:solidFill>
                <a:latin typeface="Tahoma" panose="020B0604030504040204" pitchFamily="34" charset="0"/>
                <a:cs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ABA7EA55-673D-4DE6-977A-090C6ABB2380}" type="slidenum">
              <a:rPr lang="en-US" altLang="en-US" smtClean="0">
                <a:latin typeface="Times New Roman" panose="02020603050405020304" pitchFamily="18" charset="0"/>
              </a:rPr>
              <a:pPr/>
              <a:t>7</a:t>
            </a:fld>
            <a:endParaRPr lang="en-US" altLang="en-US" smtClean="0">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ChangeArrowheads="1" noTextEdit="1"/>
          </p:cNvSpPr>
          <p:nvPr>
            <p:ph type="sldImg"/>
          </p:nvPr>
        </p:nvSpPr>
        <p:spPr>
          <a:ln/>
        </p:spPr>
      </p:sp>
      <p:sp>
        <p:nvSpPr>
          <p:cNvPr id="19459"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9460"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a:solidFill>
                  <a:schemeClr val="tx1"/>
                </a:solidFill>
                <a:latin typeface="Tahoma" panose="020B0604030504040204" pitchFamily="34" charset="0"/>
                <a:cs typeface="Arial" panose="020B0604020202020204" pitchFamily="34" charset="0"/>
              </a:defRPr>
            </a:lvl1pPr>
            <a:lvl2pPr marL="742950" indent="-285750" defTabSz="939800">
              <a:defRPr>
                <a:solidFill>
                  <a:schemeClr val="tx1"/>
                </a:solidFill>
                <a:latin typeface="Tahoma" panose="020B0604030504040204" pitchFamily="34" charset="0"/>
                <a:cs typeface="Arial" panose="020B0604020202020204" pitchFamily="34" charset="0"/>
              </a:defRPr>
            </a:lvl2pPr>
            <a:lvl3pPr marL="1143000" indent="-228600" defTabSz="939800">
              <a:defRPr>
                <a:solidFill>
                  <a:schemeClr val="tx1"/>
                </a:solidFill>
                <a:latin typeface="Tahoma" panose="020B0604030504040204" pitchFamily="34" charset="0"/>
                <a:cs typeface="Arial" panose="020B0604020202020204" pitchFamily="34" charset="0"/>
              </a:defRPr>
            </a:lvl3pPr>
            <a:lvl4pPr marL="1600200" indent="-228600" defTabSz="939800">
              <a:defRPr>
                <a:solidFill>
                  <a:schemeClr val="tx1"/>
                </a:solidFill>
                <a:latin typeface="Tahoma" panose="020B0604030504040204" pitchFamily="34" charset="0"/>
                <a:cs typeface="Arial" panose="020B0604020202020204" pitchFamily="34" charset="0"/>
              </a:defRPr>
            </a:lvl4pPr>
            <a:lvl5pPr marL="2057400" indent="-228600" defTabSz="939800">
              <a:defRPr>
                <a:solidFill>
                  <a:schemeClr val="tx1"/>
                </a:solidFill>
                <a:latin typeface="Tahoma" panose="020B0604030504040204" pitchFamily="34" charset="0"/>
                <a:cs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0E140B52-917D-456A-BCA5-0E3CA398C364}" type="slidenum">
              <a:rPr lang="en-US" altLang="en-US" smtClean="0">
                <a:latin typeface="Times New Roman" panose="02020603050405020304" pitchFamily="18" charset="0"/>
              </a:rPr>
              <a:pPr/>
              <a:t>13</a:t>
            </a:fld>
            <a:endParaRPr lang="en-US" altLang="en-US" smtClean="0">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F131592-E8AE-4467-913C-617447ED629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842CE40B-CE3A-4393-85E5-818F513D6DB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21F746A-6900-4F02-8189-27AA80D6ECA2}"/>
              </a:ext>
            </a:extLst>
          </p:cNvPr>
          <p:cNvSpPr>
            <a:spLocks noGrp="1"/>
          </p:cNvSpPr>
          <p:nvPr>
            <p:ph type="sldNum" sz="quarter" idx="12"/>
          </p:nvPr>
        </p:nvSpPr>
        <p:spPr/>
        <p:txBody>
          <a:bodyPr/>
          <a:lstStyle>
            <a:lvl1pPr>
              <a:defRPr/>
            </a:lvl1pPr>
          </a:lstStyle>
          <a:p>
            <a:pPr>
              <a:defRPr/>
            </a:pPr>
            <a:fld id="{AD66DB35-A631-43E7-A3F7-69F0660308E5}" type="slidenum">
              <a:rPr lang="en-US" altLang="en-US"/>
              <a:pPr>
                <a:defRPr/>
              </a:pPr>
              <a:t>‹#›</a:t>
            </a:fld>
            <a:endParaRPr lang="en-US" altLang="en-US"/>
          </a:p>
        </p:txBody>
      </p:sp>
    </p:spTree>
    <p:extLst>
      <p:ext uri="{BB962C8B-B14F-4D97-AF65-F5344CB8AC3E}">
        <p14:creationId xmlns:p14="http://schemas.microsoft.com/office/powerpoint/2010/main" val="1293818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131592-E8AE-4467-913C-617447ED629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842CE40B-CE3A-4393-85E5-818F513D6DB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21F746A-6900-4F02-8189-27AA80D6ECA2}"/>
              </a:ext>
            </a:extLst>
          </p:cNvPr>
          <p:cNvSpPr>
            <a:spLocks noGrp="1"/>
          </p:cNvSpPr>
          <p:nvPr>
            <p:ph type="sldNum" sz="quarter" idx="12"/>
          </p:nvPr>
        </p:nvSpPr>
        <p:spPr/>
        <p:txBody>
          <a:bodyPr/>
          <a:lstStyle>
            <a:lvl1pPr>
              <a:defRPr/>
            </a:lvl1pPr>
          </a:lstStyle>
          <a:p>
            <a:pPr>
              <a:defRPr/>
            </a:pPr>
            <a:fld id="{F162A569-4A4C-4ED2-B632-347EB454BC4D}" type="slidenum">
              <a:rPr lang="en-US" altLang="en-US"/>
              <a:pPr>
                <a:defRPr/>
              </a:pPr>
              <a:t>‹#›</a:t>
            </a:fld>
            <a:endParaRPr lang="en-US" altLang="en-US"/>
          </a:p>
        </p:txBody>
      </p:sp>
    </p:spTree>
    <p:extLst>
      <p:ext uri="{BB962C8B-B14F-4D97-AF65-F5344CB8AC3E}">
        <p14:creationId xmlns:p14="http://schemas.microsoft.com/office/powerpoint/2010/main" val="2409536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131592-E8AE-4467-913C-617447ED629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842CE40B-CE3A-4393-85E5-818F513D6DB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21F746A-6900-4F02-8189-27AA80D6ECA2}"/>
              </a:ext>
            </a:extLst>
          </p:cNvPr>
          <p:cNvSpPr>
            <a:spLocks noGrp="1"/>
          </p:cNvSpPr>
          <p:nvPr>
            <p:ph type="sldNum" sz="quarter" idx="12"/>
          </p:nvPr>
        </p:nvSpPr>
        <p:spPr/>
        <p:txBody>
          <a:bodyPr/>
          <a:lstStyle>
            <a:lvl1pPr>
              <a:defRPr/>
            </a:lvl1pPr>
          </a:lstStyle>
          <a:p>
            <a:pPr>
              <a:defRPr/>
            </a:pPr>
            <a:fld id="{F8309F65-7AAA-43E2-A48B-36C97E643EBD}" type="slidenum">
              <a:rPr lang="en-US" altLang="en-US"/>
              <a:pPr>
                <a:defRPr/>
              </a:pPr>
              <a:t>‹#›</a:t>
            </a:fld>
            <a:endParaRPr lang="en-US" altLang="en-US"/>
          </a:p>
        </p:txBody>
      </p:sp>
    </p:spTree>
    <p:extLst>
      <p:ext uri="{BB962C8B-B14F-4D97-AF65-F5344CB8AC3E}">
        <p14:creationId xmlns:p14="http://schemas.microsoft.com/office/powerpoint/2010/main" val="48844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F131592-E8AE-4467-913C-617447ED629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842CE40B-CE3A-4393-85E5-818F513D6DB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21F746A-6900-4F02-8189-27AA80D6ECA2}"/>
              </a:ext>
            </a:extLst>
          </p:cNvPr>
          <p:cNvSpPr>
            <a:spLocks noGrp="1"/>
          </p:cNvSpPr>
          <p:nvPr>
            <p:ph type="sldNum" sz="quarter" idx="12"/>
          </p:nvPr>
        </p:nvSpPr>
        <p:spPr/>
        <p:txBody>
          <a:bodyPr/>
          <a:lstStyle>
            <a:lvl1pPr>
              <a:defRPr/>
            </a:lvl1pPr>
          </a:lstStyle>
          <a:p>
            <a:pPr>
              <a:defRPr/>
            </a:pPr>
            <a:fld id="{0BA52B11-58E8-4CCE-B9D2-166D7429326F}" type="slidenum">
              <a:rPr lang="en-US" altLang="en-US"/>
              <a:pPr>
                <a:defRPr/>
              </a:pPr>
              <a:t>‹#›</a:t>
            </a:fld>
            <a:endParaRPr lang="en-US" altLang="en-US"/>
          </a:p>
        </p:txBody>
      </p:sp>
    </p:spTree>
    <p:extLst>
      <p:ext uri="{BB962C8B-B14F-4D97-AF65-F5344CB8AC3E}">
        <p14:creationId xmlns:p14="http://schemas.microsoft.com/office/powerpoint/2010/main" val="2525742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C638B286-17A9-4373-8865-F1EB63FBA61C}"/>
              </a:ext>
            </a:extLst>
          </p:cNvPr>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Oval 4">
            <a:extLst>
              <a:ext uri="{FF2B5EF4-FFF2-40B4-BE49-F238E27FC236}">
                <a16:creationId xmlns:a16="http://schemas.microsoft.com/office/drawing/2014/main" id="{784E1BA1-A3A2-4ACC-B962-C0D9A0736D2D}"/>
              </a:ext>
            </a:extLst>
          </p:cNvPr>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Oval 5">
            <a:extLst>
              <a:ext uri="{FF2B5EF4-FFF2-40B4-BE49-F238E27FC236}">
                <a16:creationId xmlns:a16="http://schemas.microsoft.com/office/drawing/2014/main" id="{AD3DCA4E-5D9E-4E6D-8BD4-AFF4E3B867A0}"/>
              </a:ext>
            </a:extLst>
          </p:cNvPr>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722313" y="1371600"/>
            <a:ext cx="7772400" cy="2505075"/>
          </a:xfr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7CD04EDB-5260-4561-B2C2-59FBC3C6BF84}"/>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62AE41D1-3CE9-46BB-8342-6FD5D633D3E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5AB3E1F-E42E-4DE9-A238-E78DFF541274}"/>
              </a:ext>
            </a:extLst>
          </p:cNvPr>
          <p:cNvSpPr>
            <a:spLocks noGrp="1"/>
          </p:cNvSpPr>
          <p:nvPr>
            <p:ph type="sldNum" sz="quarter" idx="12"/>
          </p:nvPr>
        </p:nvSpPr>
        <p:spPr/>
        <p:txBody>
          <a:bodyPr/>
          <a:lstStyle>
            <a:lvl1pPr>
              <a:defRPr/>
            </a:lvl1pPr>
          </a:lstStyle>
          <a:p>
            <a:pPr>
              <a:defRPr/>
            </a:pPr>
            <a:fld id="{DBC33CD0-7EBF-41C9-8826-569FE97FED9B}" type="slidenum">
              <a:rPr lang="en-US" altLang="en-US"/>
              <a:pPr>
                <a:defRPr/>
              </a:pPr>
              <a:t>‹#›</a:t>
            </a:fld>
            <a:endParaRPr lang="en-US" altLang="en-US"/>
          </a:p>
        </p:txBody>
      </p:sp>
    </p:spTree>
    <p:extLst>
      <p:ext uri="{BB962C8B-B14F-4D97-AF65-F5344CB8AC3E}">
        <p14:creationId xmlns:p14="http://schemas.microsoft.com/office/powerpoint/2010/main" val="3945726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365760" y="1600200"/>
            <a:ext cx="4041648"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7F131592-E8AE-4467-913C-617447ED629B}"/>
              </a:ext>
            </a:extLst>
          </p:cNvPr>
          <p:cNvSpPr>
            <a:spLocks noGrp="1"/>
          </p:cNvSpPr>
          <p:nvPr>
            <p:ph type="dt" sz="half" idx="14"/>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842CE40B-CE3A-4393-85E5-818F513D6DBA}"/>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21F746A-6900-4F02-8189-27AA80D6ECA2}"/>
              </a:ext>
            </a:extLst>
          </p:cNvPr>
          <p:cNvSpPr>
            <a:spLocks noGrp="1"/>
          </p:cNvSpPr>
          <p:nvPr>
            <p:ph type="sldNum" sz="quarter" idx="16"/>
          </p:nvPr>
        </p:nvSpPr>
        <p:spPr/>
        <p:txBody>
          <a:bodyPr/>
          <a:lstStyle>
            <a:lvl1pPr>
              <a:defRPr/>
            </a:lvl1pPr>
          </a:lstStyle>
          <a:p>
            <a:pPr>
              <a:defRPr/>
            </a:pPr>
            <a:fld id="{DDAAE4FB-4F10-4B55-A2DE-DD7E84DA33BA}" type="slidenum">
              <a:rPr lang="en-US" altLang="en-US"/>
              <a:pPr>
                <a:defRPr/>
              </a:pPr>
              <a:t>‹#›</a:t>
            </a:fld>
            <a:endParaRPr lang="en-US" altLang="en-US"/>
          </a:p>
        </p:txBody>
      </p:sp>
    </p:spTree>
    <p:extLst>
      <p:ext uri="{BB962C8B-B14F-4D97-AF65-F5344CB8AC3E}">
        <p14:creationId xmlns:p14="http://schemas.microsoft.com/office/powerpoint/2010/main" val="3667476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10"/>
          <p:cNvSpPr>
            <a:spLocks noGrp="1"/>
          </p:cNvSpPr>
          <p:nvPr>
            <p:ph sz="quarter" idx="13"/>
          </p:nvPr>
        </p:nvSpPr>
        <p:spPr>
          <a:xfrm>
            <a:off x="457200" y="2212848"/>
            <a:ext cx="4041648"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7F131592-E8AE-4467-913C-617447ED629B}"/>
              </a:ext>
            </a:extLst>
          </p:cNvPr>
          <p:cNvSpPr>
            <a:spLocks noGrp="1"/>
          </p:cNvSpPr>
          <p:nvPr>
            <p:ph type="dt" sz="half" idx="15"/>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842CE40B-CE3A-4393-85E5-818F513D6DBA}"/>
              </a:ext>
            </a:extLst>
          </p:cNvPr>
          <p:cNvSpPr>
            <a:spLocks noGrp="1"/>
          </p:cNvSpPr>
          <p:nvPr>
            <p:ph type="ftr" sz="quarter" idx="16"/>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21F746A-6900-4F02-8189-27AA80D6ECA2}"/>
              </a:ext>
            </a:extLst>
          </p:cNvPr>
          <p:cNvSpPr>
            <a:spLocks noGrp="1"/>
          </p:cNvSpPr>
          <p:nvPr>
            <p:ph type="sldNum" sz="quarter" idx="17"/>
          </p:nvPr>
        </p:nvSpPr>
        <p:spPr/>
        <p:txBody>
          <a:bodyPr/>
          <a:lstStyle>
            <a:lvl1pPr>
              <a:defRPr/>
            </a:lvl1pPr>
          </a:lstStyle>
          <a:p>
            <a:pPr>
              <a:defRPr/>
            </a:pPr>
            <a:fld id="{AF362BED-A7C7-48A9-BCA2-75E138C6FD07}" type="slidenum">
              <a:rPr lang="en-US" altLang="en-US"/>
              <a:pPr>
                <a:defRPr/>
              </a:pPr>
              <a:t>‹#›</a:t>
            </a:fld>
            <a:endParaRPr lang="en-US" altLang="en-US"/>
          </a:p>
        </p:txBody>
      </p:sp>
    </p:spTree>
    <p:extLst>
      <p:ext uri="{BB962C8B-B14F-4D97-AF65-F5344CB8AC3E}">
        <p14:creationId xmlns:p14="http://schemas.microsoft.com/office/powerpoint/2010/main" val="1772635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7F131592-E8AE-4467-913C-617447ED629B}"/>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842CE40B-CE3A-4393-85E5-818F513D6DB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21F746A-6900-4F02-8189-27AA80D6ECA2}"/>
              </a:ext>
            </a:extLst>
          </p:cNvPr>
          <p:cNvSpPr>
            <a:spLocks noGrp="1"/>
          </p:cNvSpPr>
          <p:nvPr>
            <p:ph type="sldNum" sz="quarter" idx="12"/>
          </p:nvPr>
        </p:nvSpPr>
        <p:spPr/>
        <p:txBody>
          <a:bodyPr/>
          <a:lstStyle>
            <a:lvl1pPr>
              <a:defRPr/>
            </a:lvl1pPr>
          </a:lstStyle>
          <a:p>
            <a:pPr>
              <a:defRPr/>
            </a:pPr>
            <a:fld id="{2E2E91BD-566B-4A9E-89ED-D93F925C67DA}" type="slidenum">
              <a:rPr lang="en-US" altLang="en-US"/>
              <a:pPr>
                <a:defRPr/>
              </a:pPr>
              <a:t>‹#›</a:t>
            </a:fld>
            <a:endParaRPr lang="en-US" altLang="en-US"/>
          </a:p>
        </p:txBody>
      </p:sp>
    </p:spTree>
    <p:extLst>
      <p:ext uri="{BB962C8B-B14F-4D97-AF65-F5344CB8AC3E}">
        <p14:creationId xmlns:p14="http://schemas.microsoft.com/office/powerpoint/2010/main" val="3446804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F131592-E8AE-4467-913C-617447ED629B}"/>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842CE40B-CE3A-4393-85E5-818F513D6DB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E21F746A-6900-4F02-8189-27AA80D6ECA2}"/>
              </a:ext>
            </a:extLst>
          </p:cNvPr>
          <p:cNvSpPr>
            <a:spLocks noGrp="1"/>
          </p:cNvSpPr>
          <p:nvPr>
            <p:ph type="sldNum" sz="quarter" idx="12"/>
          </p:nvPr>
        </p:nvSpPr>
        <p:spPr/>
        <p:txBody>
          <a:bodyPr/>
          <a:lstStyle>
            <a:lvl1pPr>
              <a:defRPr/>
            </a:lvl1pPr>
          </a:lstStyle>
          <a:p>
            <a:pPr>
              <a:defRPr/>
            </a:pPr>
            <a:fld id="{876F0E47-2BD0-478C-8244-7876D4E08B93}" type="slidenum">
              <a:rPr lang="en-US" altLang="en-US"/>
              <a:pPr>
                <a:defRPr/>
              </a:pPr>
              <a:t>‹#›</a:t>
            </a:fld>
            <a:endParaRPr lang="en-US" altLang="en-US"/>
          </a:p>
        </p:txBody>
      </p:sp>
    </p:spTree>
    <p:extLst>
      <p:ext uri="{BB962C8B-B14F-4D97-AF65-F5344CB8AC3E}">
        <p14:creationId xmlns:p14="http://schemas.microsoft.com/office/powerpoint/2010/main" val="3432205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F131592-E8AE-4467-913C-617447ED629B}"/>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842CE40B-CE3A-4393-85E5-818F513D6DB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21F746A-6900-4F02-8189-27AA80D6ECA2}"/>
              </a:ext>
            </a:extLst>
          </p:cNvPr>
          <p:cNvSpPr>
            <a:spLocks noGrp="1"/>
          </p:cNvSpPr>
          <p:nvPr>
            <p:ph type="sldNum" sz="quarter" idx="12"/>
          </p:nvPr>
        </p:nvSpPr>
        <p:spPr/>
        <p:txBody>
          <a:bodyPr/>
          <a:lstStyle>
            <a:lvl1pPr>
              <a:defRPr/>
            </a:lvl1pPr>
          </a:lstStyle>
          <a:p>
            <a:pPr>
              <a:defRPr/>
            </a:pPr>
            <a:fld id="{EDFD4111-4CB0-4979-A078-579A93690E5E}" type="slidenum">
              <a:rPr lang="en-US" altLang="en-US"/>
              <a:pPr>
                <a:defRPr/>
              </a:pPr>
              <a:t>‹#›</a:t>
            </a:fld>
            <a:endParaRPr lang="en-US" altLang="en-US"/>
          </a:p>
        </p:txBody>
      </p:sp>
    </p:spTree>
    <p:extLst>
      <p:ext uri="{BB962C8B-B14F-4D97-AF65-F5344CB8AC3E}">
        <p14:creationId xmlns:p14="http://schemas.microsoft.com/office/powerpoint/2010/main" val="2246520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F131592-E8AE-4467-913C-617447ED629B}"/>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842CE40B-CE3A-4393-85E5-818F513D6DB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21F746A-6900-4F02-8189-27AA80D6ECA2}"/>
              </a:ext>
            </a:extLst>
          </p:cNvPr>
          <p:cNvSpPr>
            <a:spLocks noGrp="1"/>
          </p:cNvSpPr>
          <p:nvPr>
            <p:ph type="sldNum" sz="quarter" idx="12"/>
          </p:nvPr>
        </p:nvSpPr>
        <p:spPr/>
        <p:txBody>
          <a:bodyPr/>
          <a:lstStyle>
            <a:lvl1pPr>
              <a:defRPr/>
            </a:lvl1pPr>
          </a:lstStyle>
          <a:p>
            <a:pPr>
              <a:defRPr/>
            </a:pPr>
            <a:fld id="{30D6FB29-C633-4D9A-8C45-8C2FB24FD687}" type="slidenum">
              <a:rPr lang="en-US" altLang="en-US"/>
              <a:pPr>
                <a:defRPr/>
              </a:pPr>
              <a:t>‹#›</a:t>
            </a:fld>
            <a:endParaRPr lang="en-US" altLang="en-US"/>
          </a:p>
        </p:txBody>
      </p:sp>
    </p:spTree>
    <p:extLst>
      <p:ext uri="{BB962C8B-B14F-4D97-AF65-F5344CB8AC3E}">
        <p14:creationId xmlns:p14="http://schemas.microsoft.com/office/powerpoint/2010/main" val="568147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DF2AA1-EBB2-4900-99A0-AA3324AF35F3}"/>
              </a:ext>
            </a:extLst>
          </p:cNvPr>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a:extLst>
              <a:ext uri="{FF2B5EF4-FFF2-40B4-BE49-F238E27FC236}">
                <a16:creationId xmlns:a16="http://schemas.microsoft.com/office/drawing/2014/main" id="{7F131592-E8AE-4467-913C-617447ED629B}"/>
              </a:ext>
            </a:extLst>
          </p:cNvPr>
          <p:cNvSpPr>
            <a:spLocks noGrp="1"/>
          </p:cNvSpPr>
          <p:nvPr>
            <p:ph type="dt" sz="half" idx="2"/>
          </p:nvPr>
        </p:nvSpPr>
        <p:spPr>
          <a:xfrm>
            <a:off x="6362700" y="6356350"/>
            <a:ext cx="2085975" cy="365125"/>
          </a:xfrm>
          <a:prstGeom prst="rect">
            <a:avLst/>
          </a:prstGeom>
        </p:spPr>
        <p:txBody>
          <a:bodyPr vert="horz" lIns="91440" tIns="45720" rIns="45720" bIns="45720" rtlCol="0" anchor="ctr"/>
          <a:lstStyle>
            <a:lvl1pPr algn="r" eaLnBrk="1" hangingPunct="1">
              <a:defRPr sz="1200">
                <a:solidFill>
                  <a:schemeClr val="tx1">
                    <a:lumMod val="65000"/>
                    <a:lumOff val="35000"/>
                  </a:schemeClr>
                </a:solidFill>
                <a:latin typeface="Century Gothic" pitchFamily="34" charset="0"/>
                <a:cs typeface="Arial" charset="0"/>
              </a:defRPr>
            </a:lvl1pPr>
          </a:lstStyle>
          <a:p>
            <a:pPr>
              <a:defRPr/>
            </a:pPr>
            <a:endParaRPr lang="en-US"/>
          </a:p>
        </p:txBody>
      </p:sp>
      <p:sp>
        <p:nvSpPr>
          <p:cNvPr id="5" name="Footer Placeholder 4">
            <a:extLst>
              <a:ext uri="{FF2B5EF4-FFF2-40B4-BE49-F238E27FC236}">
                <a16:creationId xmlns:a16="http://schemas.microsoft.com/office/drawing/2014/main" id="{842CE40B-CE3A-4393-85E5-818F513D6DBA}"/>
              </a:ext>
            </a:extLst>
          </p:cNvPr>
          <p:cNvSpPr>
            <a:spLocks noGrp="1"/>
          </p:cNvSpPr>
          <p:nvPr>
            <p:ph type="ftr" sz="quarter" idx="3"/>
          </p:nvPr>
        </p:nvSpPr>
        <p:spPr>
          <a:xfrm>
            <a:off x="658813" y="6356350"/>
            <a:ext cx="2847975" cy="365125"/>
          </a:xfrm>
          <a:prstGeom prst="rect">
            <a:avLst/>
          </a:prstGeom>
        </p:spPr>
        <p:txBody>
          <a:bodyPr vert="horz" lIns="45720" tIns="45720" rIns="91440" bIns="45720" rtlCol="0" anchor="ctr"/>
          <a:lstStyle>
            <a:lvl1pPr algn="l" eaLnBrk="1" hangingPunct="1">
              <a:defRPr sz="1200">
                <a:solidFill>
                  <a:schemeClr val="tx1">
                    <a:lumMod val="65000"/>
                    <a:lumOff val="35000"/>
                  </a:schemeClr>
                </a:solidFill>
                <a:latin typeface="Century Gothic" pitchFamily="34"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E21F746A-6900-4F02-8189-27AA80D6ECA2}"/>
              </a:ext>
            </a:extLst>
          </p:cNvPr>
          <p:cNvSpPr>
            <a:spLocks noGrp="1"/>
          </p:cNvSpPr>
          <p:nvPr>
            <p:ph type="sldNum" sz="quarter" idx="4"/>
          </p:nvPr>
        </p:nvSpPr>
        <p:spPr>
          <a:xfrm>
            <a:off x="8543925" y="6356350"/>
            <a:ext cx="561975" cy="365125"/>
          </a:xfrm>
          <a:prstGeom prst="rect">
            <a:avLst/>
          </a:prstGeom>
        </p:spPr>
        <p:txBody>
          <a:bodyPr vert="horz" wrap="square" lIns="27432" tIns="45720" rIns="45720" bIns="45720" numCol="1" anchor="ctr" anchorCtr="0" compatLnSpc="1">
            <a:prstTxWarp prst="textNoShape">
              <a:avLst/>
            </a:prstTxWarp>
          </a:bodyPr>
          <a:lstStyle>
            <a:lvl1pPr eaLnBrk="1" hangingPunct="1">
              <a:defRPr sz="1200">
                <a:solidFill>
                  <a:srgbClr val="595959"/>
                </a:solidFill>
                <a:latin typeface="Century Gothic" panose="020B0502020202020204" pitchFamily="34" charset="0"/>
              </a:defRPr>
            </a:lvl1pPr>
          </a:lstStyle>
          <a:p>
            <a:pPr>
              <a:defRPr/>
            </a:pPr>
            <a:fld id="{DE2B00C7-2D9E-4C96-9EF2-C7BA9CD56438}" type="slidenum">
              <a:rPr lang="en-US" altLang="en-US"/>
              <a:pPr>
                <a:defRPr/>
              </a:pPr>
              <a:t>‹#›</a:t>
            </a:fld>
            <a:endParaRPr lang="en-US" altLang="en-US"/>
          </a:p>
        </p:txBody>
      </p:sp>
      <p:sp>
        <p:nvSpPr>
          <p:cNvPr id="7" name="Oval 6">
            <a:extLst>
              <a:ext uri="{FF2B5EF4-FFF2-40B4-BE49-F238E27FC236}">
                <a16:creationId xmlns:a16="http://schemas.microsoft.com/office/drawing/2014/main" id="{D4FE1CAA-1248-49B0-9FA7-5D7EADB0494B}"/>
              </a:ext>
            </a:extLst>
          </p:cNvPr>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Oval 7">
            <a:extLst>
              <a:ext uri="{FF2B5EF4-FFF2-40B4-BE49-F238E27FC236}">
                <a16:creationId xmlns:a16="http://schemas.microsoft.com/office/drawing/2014/main" id="{93527B2B-16E9-4917-A8DC-353893CB9D34}"/>
              </a:ext>
            </a:extLst>
          </p:cNvPr>
          <p:cNvSpPr/>
          <p:nvPr/>
        </p:nvSpPr>
        <p:spPr>
          <a:xfrm>
            <a:off x="569913" y="6499225"/>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 bg1="lt1" tx1="dk1" bg2="lt2" tx2="dk2" accent1="accent1" accent2="accent2" accent3="accent3" accent4="accent4" accent5="accent5" accent6="accent6" hlink="hlink" folHlink="folHlink"/>
  <p:sldLayoutIdLst>
    <p:sldLayoutId id="2147485216" r:id="rId1"/>
    <p:sldLayoutId id="2147485217" r:id="rId2"/>
    <p:sldLayoutId id="2147485226" r:id="rId3"/>
    <p:sldLayoutId id="2147485218" r:id="rId4"/>
    <p:sldLayoutId id="2147485219" r:id="rId5"/>
    <p:sldLayoutId id="2147485220" r:id="rId6"/>
    <p:sldLayoutId id="2147485221" r:id="rId7"/>
    <p:sldLayoutId id="2147485222" r:id="rId8"/>
    <p:sldLayoutId id="2147485223" r:id="rId9"/>
    <p:sldLayoutId id="2147485224" r:id="rId10"/>
    <p:sldLayoutId id="2147485225" r:id="rId11"/>
  </p:sldLayoutIdLst>
  <p:txStyles>
    <p:title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5800"/>
        </a:lnSpc>
        <a:spcBef>
          <a:spcPct val="0"/>
        </a:spcBef>
        <a:spcAft>
          <a:spcPct val="0"/>
        </a:spcAft>
        <a:defRPr sz="5400">
          <a:solidFill>
            <a:schemeClr val="tx2"/>
          </a:solidFill>
          <a:latin typeface="Palatino Linotype" pitchFamily="18" charset="0"/>
        </a:defRPr>
      </a:lvl2pPr>
      <a:lvl3pPr algn="ctr" rtl="0" eaLnBrk="0" fontAlgn="base" hangingPunct="0">
        <a:lnSpc>
          <a:spcPts val="5800"/>
        </a:lnSpc>
        <a:spcBef>
          <a:spcPct val="0"/>
        </a:spcBef>
        <a:spcAft>
          <a:spcPct val="0"/>
        </a:spcAft>
        <a:defRPr sz="5400">
          <a:solidFill>
            <a:schemeClr val="tx2"/>
          </a:solidFill>
          <a:latin typeface="Palatino Linotype" pitchFamily="18" charset="0"/>
        </a:defRPr>
      </a:lvl3pPr>
      <a:lvl4pPr algn="ctr" rtl="0" eaLnBrk="0" fontAlgn="base" hangingPunct="0">
        <a:lnSpc>
          <a:spcPts val="5800"/>
        </a:lnSpc>
        <a:spcBef>
          <a:spcPct val="0"/>
        </a:spcBef>
        <a:spcAft>
          <a:spcPct val="0"/>
        </a:spcAft>
        <a:defRPr sz="5400">
          <a:solidFill>
            <a:schemeClr val="tx2"/>
          </a:solidFill>
          <a:latin typeface="Palatino Linotype" pitchFamily="18" charset="0"/>
        </a:defRPr>
      </a:lvl4pPr>
      <a:lvl5pPr algn="ctr" rtl="0" eaLnBrk="0" fontAlgn="base" hangingPunct="0">
        <a:lnSpc>
          <a:spcPts val="5800"/>
        </a:lnSpc>
        <a:spcBef>
          <a:spcPct val="0"/>
        </a:spcBef>
        <a:spcAft>
          <a:spcPct val="0"/>
        </a:spcAft>
        <a:defRPr sz="5400">
          <a:solidFill>
            <a:schemeClr val="tx2"/>
          </a:solidFill>
          <a:latin typeface="Palatino Linotype" pitchFamily="18" charset="0"/>
        </a:defRPr>
      </a:lvl5pPr>
      <a:lvl6pPr marL="457200" algn="ctr" rtl="0" fontAlgn="base">
        <a:lnSpc>
          <a:spcPts val="5800"/>
        </a:lnSpc>
        <a:spcBef>
          <a:spcPct val="0"/>
        </a:spcBef>
        <a:spcAft>
          <a:spcPct val="0"/>
        </a:spcAft>
        <a:defRPr sz="5400">
          <a:solidFill>
            <a:schemeClr val="tx2"/>
          </a:solidFill>
          <a:latin typeface="Palatino Linotype" pitchFamily="18" charset="0"/>
        </a:defRPr>
      </a:lvl6pPr>
      <a:lvl7pPr marL="914400" algn="ctr" rtl="0" fontAlgn="base">
        <a:lnSpc>
          <a:spcPts val="5800"/>
        </a:lnSpc>
        <a:spcBef>
          <a:spcPct val="0"/>
        </a:spcBef>
        <a:spcAft>
          <a:spcPct val="0"/>
        </a:spcAft>
        <a:defRPr sz="5400">
          <a:solidFill>
            <a:schemeClr val="tx2"/>
          </a:solidFill>
          <a:latin typeface="Palatino Linotype" pitchFamily="18" charset="0"/>
        </a:defRPr>
      </a:lvl7pPr>
      <a:lvl8pPr marL="1371600" algn="ctr" rtl="0" fontAlgn="base">
        <a:lnSpc>
          <a:spcPts val="5800"/>
        </a:lnSpc>
        <a:spcBef>
          <a:spcPct val="0"/>
        </a:spcBef>
        <a:spcAft>
          <a:spcPct val="0"/>
        </a:spcAft>
        <a:defRPr sz="5400">
          <a:solidFill>
            <a:schemeClr val="tx2"/>
          </a:solidFill>
          <a:latin typeface="Palatino Linotype" pitchFamily="18" charset="0"/>
        </a:defRPr>
      </a:lvl8pPr>
      <a:lvl9pPr marL="1828800" algn="ctr" rtl="0" fontAlgn="base">
        <a:lnSpc>
          <a:spcPts val="5800"/>
        </a:lnSpc>
        <a:spcBef>
          <a:spcPct val="0"/>
        </a:spcBef>
        <a:spcAft>
          <a:spcPct val="0"/>
        </a:spcAft>
        <a:defRPr sz="5400">
          <a:solidFill>
            <a:schemeClr val="tx2"/>
          </a:solidFill>
          <a:latin typeface="Palatino Linotype"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400" kern="1200">
          <a:solidFill>
            <a:srgbClr val="7F7F7F"/>
          </a:solidFill>
          <a:latin typeface="+mj-lt"/>
          <a:ea typeface="+mn-ea"/>
          <a:cs typeface="+mn-cs"/>
        </a:defRPr>
      </a:lvl1pPr>
      <a:lvl2pPr marL="742950" indent="-285750" algn="l" rtl="0" eaLnBrk="0" fontAlgn="base" hangingPunct="0">
        <a:spcBef>
          <a:spcPct val="20000"/>
        </a:spcBef>
        <a:spcAft>
          <a:spcPct val="0"/>
        </a:spcAft>
        <a:buFont typeface="Courier New" panose="02070309020205020404" pitchFamily="49" charset="0"/>
        <a:buChar char="o"/>
        <a:defRPr sz="1600" kern="1200">
          <a:solidFill>
            <a:srgbClr val="7F7F7F"/>
          </a:solidFill>
          <a:latin typeface="+mj-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1600" kern="1200">
          <a:solidFill>
            <a:srgbClr val="7F7F7F"/>
          </a:solidFill>
          <a:latin typeface="+mj-lt"/>
          <a:ea typeface="+mn-ea"/>
          <a:cs typeface="+mn-cs"/>
        </a:defRPr>
      </a:lvl3pPr>
      <a:lvl4pPr marL="1600200" indent="-228600" algn="l" rtl="0" eaLnBrk="0" fontAlgn="base" hangingPunct="0">
        <a:spcBef>
          <a:spcPct val="20000"/>
        </a:spcBef>
        <a:spcAft>
          <a:spcPct val="0"/>
        </a:spcAft>
        <a:buFont typeface="Courier New" panose="02070309020205020404" pitchFamily="49" charset="0"/>
        <a:buChar char="o"/>
        <a:defRPr sz="1600" kern="1200">
          <a:solidFill>
            <a:srgbClr val="7F7F7F"/>
          </a:solidFill>
          <a:latin typeface="+mj-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s://www.limburger.nl/cnt/dmf20190315_00096753/stolperstenen-verdeeld-over-negen-locaties?fbclid=IwAR3PpJw5XZCwENp1UJNghdB7DZadZZDCmq1yeJJKWecoCqtBuq2_VoIqtx8" TargetMode="Externa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s://www.bd.nl/uden-veghel-e-o/struikelsteen-brengt-joodse-geschiedenis-terug-naar-uden~acd4dd75/" TargetMode="Externa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s://www.bbc.co.uk/programmes/p075mmdv?fbclid=IwAR3ybghr-9YPnHZnkePRb-EICB2RbPdZdBjANpBz9MKoyh6XbhQuL4n_U0M" TargetMode="Externa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59.jpeg"/><Relationship Id="rId2" Type="http://schemas.openxmlformats.org/officeDocument/2006/relationships/hyperlink" Target="https://www.ksta.de/koeln/stolpersteine-erinnern-an-juedische-schueler-32252676?fbclid=IwAR0Q0ixqsXAWT3Sb_tyC5woxGv6RNl558gtAj_g4QTXuRevYPyUobXGzb_4" TargetMode="Externa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hyperlink" Target="https://www.youtube.com/watch?v=IRPZGyk20eo&amp;feature=share&amp;fbclid=IwAR27Yz5GmdVHXVGUL8-uAdltmVOfBm1LPzx8wmqiHdQgau02i7bHCAWB23s" TargetMode="External"/><Relationship Id="rId4" Type="http://schemas.openxmlformats.org/officeDocument/2006/relationships/image" Target="../media/image57.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2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22.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68.jpeg"/><Relationship Id="rId1" Type="http://schemas.openxmlformats.org/officeDocument/2006/relationships/slideLayout" Target="../slideLayouts/slideLayout1.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 Id="rId9" Type="http://schemas.openxmlformats.org/officeDocument/2006/relationships/image" Target="../media/image75.jpeg"/></Relationships>
</file>

<file path=ppt/slides/_rels/slide23.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hyperlink" Target="http://stoppingstones.org/" TargetMode="External"/><Relationship Id="rId7" Type="http://schemas.openxmlformats.org/officeDocument/2006/relationships/image" Target="../media/image79.jpeg"/><Relationship Id="rId2" Type="http://schemas.openxmlformats.org/officeDocument/2006/relationships/hyperlink" Target="https://stoppingstones.org/" TargetMode="External"/><Relationship Id="rId1" Type="http://schemas.openxmlformats.org/officeDocument/2006/relationships/slideLayout" Target="../slideLayouts/slideLayout1.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png"/></Relationships>
</file>

<file path=ppt/slides/_rels/slide24.xml.rels><?xml version="1.0" encoding="UTF-8" standalone="yes"?>
<Relationships xmlns="http://schemas.openxmlformats.org/package/2006/relationships"><Relationship Id="rId3" Type="http://schemas.openxmlformats.org/officeDocument/2006/relationships/hyperlink" Target="https://witnessstonesproject.org/" TargetMode="External"/><Relationship Id="rId2" Type="http://schemas.openxmlformats.org/officeDocument/2006/relationships/image" Target="../media/image81.jpeg"/><Relationship Id="rId1" Type="http://schemas.openxmlformats.org/officeDocument/2006/relationships/slideLayout" Target="../slideLayouts/slideLayout1.xml"/><Relationship Id="rId5" Type="http://schemas.openxmlformats.org/officeDocument/2006/relationships/image" Target="../media/image83.jpeg"/><Relationship Id="rId4" Type="http://schemas.openxmlformats.org/officeDocument/2006/relationships/image" Target="../media/image82.png"/></Relationships>
</file>

<file path=ppt/slides/_rels/slide2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xml"/><Relationship Id="rId4" Type="http://schemas.openxmlformats.org/officeDocument/2006/relationships/image" Target="../media/image88.jpeg"/></Relationships>
</file>

<file path=ppt/slides/_rels/slide2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hyperlink" Target="http://www.onlineathens.com/article/20121228/NEWS/312289970" TargetMode="External"/><Relationship Id="rId1" Type="http://schemas.openxmlformats.org/officeDocument/2006/relationships/slideLayout" Target="../slideLayouts/slideLayout1.xml"/><Relationship Id="rId4" Type="http://schemas.openxmlformats.org/officeDocument/2006/relationships/image" Target="../media/image90.jpeg"/></Relationships>
</file>

<file path=ppt/slides/_rels/slide2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1.xml"/><Relationship Id="rId5" Type="http://schemas.openxmlformats.org/officeDocument/2006/relationships/hyperlink" Target="https://lynchinginamerica.eji.org/explore" TargetMode="External"/><Relationship Id="rId4" Type="http://schemas.openxmlformats.org/officeDocument/2006/relationships/image" Target="../media/image93.jpeg"/></Relationships>
</file>

<file path=ppt/slides/_rels/slide2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96.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1.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hyperlink" Target="http://www.teachingtheholocaust.com/liselotte-levy-weil/"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 Id="rId5" Type="http://schemas.openxmlformats.org/officeDocument/2006/relationships/image" Target="../media/image106.jpeg"/><Relationship Id="rId4" Type="http://schemas.openxmlformats.org/officeDocument/2006/relationships/image" Target="../media/image10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hyperlink" Target="https://museenkoeln.de/ns-dokumentationszentrum/default.aspx?s=1194" TargetMode="External"/><Relationship Id="rId7" Type="http://schemas.openxmlformats.org/officeDocument/2006/relationships/image" Target="../media/image21.jpeg"/><Relationship Id="rId2"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hyperlink" Target="http://www.stolpersteine-hamburg.de/en.php" TargetMode="External"/><Relationship Id="rId4" Type="http://schemas.openxmlformats.org/officeDocument/2006/relationships/hyperlink" Target="https://www.stolpersteine-berlin.de/"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bwMode="auto">
          <a:xfrm>
            <a:off x="0" y="609600"/>
            <a:ext cx="9144000" cy="1752600"/>
          </a:xfrm>
        </p:spPr>
        <p:txBody>
          <a:bodyPr wrap="square" lIns="92075" tIns="46038" rIns="92075" bIns="46038" numCol="1" anchorCtr="0" compatLnSpc="1">
            <a:prstTxWarp prst="textNoShape">
              <a:avLst/>
            </a:prstTxWarp>
          </a:bodyPr>
          <a:lstStyle/>
          <a:p>
            <a:pPr eaLnBrk="1" hangingPunct="1"/>
            <a:r>
              <a:rPr lang="en-US" altLang="en-US" sz="5000" b="1" smtClean="0">
                <a:effectLst/>
              </a:rPr>
              <a:t>Stumbling to Remember</a:t>
            </a:r>
            <a:br>
              <a:rPr lang="en-US" altLang="en-US" sz="5000" b="1" smtClean="0">
                <a:effectLst/>
              </a:rPr>
            </a:br>
            <a:r>
              <a:rPr lang="en-US" altLang="en-US" sz="5000" b="1" smtClean="0">
                <a:effectLst/>
              </a:rPr>
              <a:t/>
            </a:r>
            <a:br>
              <a:rPr lang="en-US" altLang="en-US" sz="5000" b="1" smtClean="0">
                <a:effectLst/>
              </a:rPr>
            </a:br>
            <a:r>
              <a:rPr lang="en-US" altLang="en-US" sz="2400" b="1" smtClean="0">
                <a:effectLst/>
              </a:rPr>
              <a:t>Lessons from Germany’s Remembrance Culture</a:t>
            </a:r>
            <a:endParaRPr lang="en-US" altLang="en-US" sz="2400" b="1" smtClean="0">
              <a:solidFill>
                <a:schemeClr val="tx1"/>
              </a:solidFill>
              <a:effectLst/>
            </a:endParaRPr>
          </a:p>
        </p:txBody>
      </p:sp>
      <p:pic>
        <p:nvPicPr>
          <p:cNvPr id="512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67100" y="3048000"/>
            <a:ext cx="22098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3">
            <a:extLst>
              <a:ext uri="{FF2B5EF4-FFF2-40B4-BE49-F238E27FC236}">
                <a16:creationId xmlns:a16="http://schemas.microsoft.com/office/drawing/2014/main" id="{10495CDD-6A4C-4C35-AE0B-01983335F062}"/>
              </a:ext>
            </a:extLst>
          </p:cNvPr>
          <p:cNvSpPr txBox="1">
            <a:spLocks noChangeArrowheads="1"/>
          </p:cNvSpPr>
          <p:nvPr/>
        </p:nvSpPr>
        <p:spPr bwMode="auto">
          <a:xfrm>
            <a:off x="0" y="152400"/>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400">
                <a:solidFill>
                  <a:srgbClr val="7F7F7F"/>
                </a:solidFill>
                <a:latin typeface="Century Gothic" pitchFamily="34" charset="0"/>
              </a:defRPr>
            </a:lvl1pPr>
            <a:lvl2pPr marL="742950" indent="-285750" eaLnBrk="0" hangingPunct="0">
              <a:spcBef>
                <a:spcPct val="20000"/>
              </a:spcBef>
              <a:buFont typeface="Courier New" pitchFamily="49" charset="0"/>
              <a:buChar char="o"/>
              <a:defRPr sz="1600">
                <a:solidFill>
                  <a:srgbClr val="7F7F7F"/>
                </a:solidFill>
                <a:latin typeface="Century Gothic" pitchFamily="34" charset="0"/>
              </a:defRPr>
            </a:lvl2pPr>
            <a:lvl3pPr marL="1143000" indent="-228600" eaLnBrk="0" hangingPunct="0">
              <a:spcBef>
                <a:spcPct val="20000"/>
              </a:spcBef>
              <a:buFont typeface="Arial" charset="0"/>
              <a:buChar char="•"/>
              <a:defRPr sz="1600">
                <a:solidFill>
                  <a:srgbClr val="7F7F7F"/>
                </a:solidFill>
                <a:latin typeface="Century Gothic" pitchFamily="34" charset="0"/>
              </a:defRPr>
            </a:lvl3pPr>
            <a:lvl4pPr marL="1600200" indent="-228600" eaLnBrk="0" hangingPunct="0">
              <a:spcBef>
                <a:spcPct val="20000"/>
              </a:spcBef>
              <a:buFont typeface="Courier New" pitchFamily="49" charset="0"/>
              <a:buChar char="o"/>
              <a:defRPr sz="1600">
                <a:solidFill>
                  <a:srgbClr val="7F7F7F"/>
                </a:solidFill>
                <a:latin typeface="Century Gothic" pitchFamily="34" charset="0"/>
              </a:defRPr>
            </a:lvl4pPr>
            <a:lvl5pPr marL="2057400" indent="-228600" eaLnBrk="0" hangingPunct="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algn="ctr" eaLnBrk="1" hangingPunct="1">
              <a:spcBef>
                <a:spcPct val="0"/>
              </a:spcBef>
              <a:buFontTx/>
              <a:buNone/>
              <a:defRPr/>
            </a:pPr>
            <a:r>
              <a:rPr lang="en-US" altLang="en-US" sz="3200" dirty="0">
                <a:solidFill>
                  <a:schemeClr val="tx2"/>
                </a:solidFill>
                <a:latin typeface="+mn-lt"/>
                <a:cs typeface="Arial" charset="0"/>
              </a:rPr>
              <a:t>Groups of Victims Identified on </a:t>
            </a:r>
            <a:r>
              <a:rPr lang="en-US" altLang="en-US" sz="3200" i="1" dirty="0">
                <a:solidFill>
                  <a:schemeClr val="tx2"/>
                </a:solidFill>
                <a:latin typeface="+mn-lt"/>
                <a:cs typeface="Arial" charset="0"/>
              </a:rPr>
              <a:t>Stolpersteine</a:t>
            </a:r>
          </a:p>
          <a:p>
            <a:pPr algn="ctr" eaLnBrk="1" hangingPunct="1">
              <a:spcBef>
                <a:spcPct val="0"/>
              </a:spcBef>
              <a:buFontTx/>
              <a:buNone/>
              <a:defRPr/>
            </a:pPr>
            <a:r>
              <a:rPr lang="en-US" altLang="en-US" sz="1600" dirty="0">
                <a:solidFill>
                  <a:schemeClr val="tx2"/>
                </a:solidFill>
                <a:latin typeface="+mn-lt"/>
                <a:cs typeface="Arial" charset="0"/>
              </a:rPr>
              <a:t>(after Hesse, 2017)</a:t>
            </a:r>
          </a:p>
        </p:txBody>
      </p:sp>
      <p:graphicFrame>
        <p:nvGraphicFramePr>
          <p:cNvPr id="7" name="Table 6">
            <a:extLst>
              <a:ext uri="{FF2B5EF4-FFF2-40B4-BE49-F238E27FC236}">
                <a16:creationId xmlns:a16="http://schemas.microsoft.com/office/drawing/2014/main" id="{FD4B2AC5-D001-4884-AF56-EF72572FE7A2}"/>
              </a:ext>
            </a:extLst>
          </p:cNvPr>
          <p:cNvGraphicFramePr>
            <a:graphicFrameLocks noGrp="1"/>
          </p:cNvGraphicFramePr>
          <p:nvPr/>
        </p:nvGraphicFramePr>
        <p:xfrm>
          <a:off x="381000" y="1143000"/>
          <a:ext cx="8382000" cy="4175125"/>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270000">
                  <a:extLst>
                    <a:ext uri="{9D8B030D-6E8A-4147-A177-3AD203B41FA5}">
                      <a16:colId xmlns:a16="http://schemas.microsoft.com/office/drawing/2014/main" val="20004"/>
                    </a:ext>
                  </a:extLst>
                </a:gridCol>
                <a:gridCol w="1397000">
                  <a:extLst>
                    <a:ext uri="{9D8B030D-6E8A-4147-A177-3AD203B41FA5}">
                      <a16:colId xmlns:a16="http://schemas.microsoft.com/office/drawing/2014/main" val="20005"/>
                    </a:ext>
                  </a:extLst>
                </a:gridCol>
              </a:tblGrid>
              <a:tr h="533409">
                <a:tc>
                  <a:txBody>
                    <a:bodyPr/>
                    <a:lstStyle/>
                    <a:p>
                      <a:pPr algn="ctr"/>
                      <a:endParaRPr lang="en-US" sz="1700" dirty="0"/>
                    </a:p>
                  </a:txBody>
                  <a:tcPr marT="45721" marB="45721"/>
                </a:tc>
                <a:tc>
                  <a:txBody>
                    <a:bodyPr/>
                    <a:lstStyle/>
                    <a:p>
                      <a:pPr algn="ctr"/>
                      <a:r>
                        <a:rPr lang="en-US" sz="1700" dirty="0"/>
                        <a:t>Cologne</a:t>
                      </a:r>
                    </a:p>
                  </a:txBody>
                  <a:tcPr marT="45721" marB="45721"/>
                </a:tc>
                <a:tc>
                  <a:txBody>
                    <a:bodyPr/>
                    <a:lstStyle/>
                    <a:p>
                      <a:pPr algn="ctr"/>
                      <a:r>
                        <a:rPr lang="en-US" sz="1700" dirty="0"/>
                        <a:t>Frankfurt</a:t>
                      </a:r>
                    </a:p>
                  </a:txBody>
                  <a:tcPr marT="45721" marB="45721"/>
                </a:tc>
                <a:tc>
                  <a:txBody>
                    <a:bodyPr/>
                    <a:lstStyle/>
                    <a:p>
                      <a:pPr algn="ctr"/>
                      <a:r>
                        <a:rPr lang="en-US" sz="1700" dirty="0"/>
                        <a:t>Regensburg</a:t>
                      </a:r>
                    </a:p>
                  </a:txBody>
                  <a:tcPr marT="45721" marB="45721"/>
                </a:tc>
                <a:tc>
                  <a:txBody>
                    <a:bodyPr/>
                    <a:lstStyle/>
                    <a:p>
                      <a:pPr algn="ctr"/>
                      <a:r>
                        <a:rPr lang="en-US" sz="1700" dirty="0"/>
                        <a:t>Essen</a:t>
                      </a:r>
                    </a:p>
                  </a:txBody>
                  <a:tcPr marT="45721" marB="45721"/>
                </a:tc>
                <a:tc>
                  <a:txBody>
                    <a:bodyPr/>
                    <a:lstStyle/>
                    <a:p>
                      <a:pPr algn="ctr"/>
                      <a:r>
                        <a:rPr lang="en-US" sz="1700" dirty="0"/>
                        <a:t>Solingen</a:t>
                      </a:r>
                    </a:p>
                  </a:txBody>
                  <a:tcPr marT="45721" marB="45721"/>
                </a:tc>
                <a:extLst>
                  <a:ext uri="{0D108BD9-81ED-4DB2-BD59-A6C34878D82A}">
                    <a16:rowId xmlns:a16="http://schemas.microsoft.com/office/drawing/2014/main" val="10000"/>
                  </a:ext>
                </a:extLst>
              </a:tr>
              <a:tr h="601640">
                <a:tc>
                  <a:txBody>
                    <a:bodyPr/>
                    <a:lstStyle/>
                    <a:p>
                      <a:pPr algn="ctr"/>
                      <a:r>
                        <a:rPr lang="en-US" sz="1700" dirty="0"/>
                        <a:t>Jewish</a:t>
                      </a:r>
                    </a:p>
                  </a:txBody>
                  <a:tcPr marT="45721" marB="45721"/>
                </a:tc>
                <a:tc>
                  <a:txBody>
                    <a:bodyPr/>
                    <a:lstStyle/>
                    <a:p>
                      <a:pPr algn="ctr"/>
                      <a:r>
                        <a:rPr lang="en-US" sz="1700" dirty="0"/>
                        <a:t>89%</a:t>
                      </a:r>
                    </a:p>
                  </a:txBody>
                  <a:tcPr marT="45721" marB="45721"/>
                </a:tc>
                <a:tc>
                  <a:txBody>
                    <a:bodyPr/>
                    <a:lstStyle/>
                    <a:p>
                      <a:pPr algn="ctr"/>
                      <a:r>
                        <a:rPr lang="en-US" sz="1700" dirty="0"/>
                        <a:t>94%</a:t>
                      </a:r>
                    </a:p>
                  </a:txBody>
                  <a:tcPr marT="45721" marB="45721"/>
                </a:tc>
                <a:tc>
                  <a:txBody>
                    <a:bodyPr/>
                    <a:lstStyle/>
                    <a:p>
                      <a:pPr algn="ctr"/>
                      <a:r>
                        <a:rPr lang="en-US" sz="1700" dirty="0"/>
                        <a:t>87%</a:t>
                      </a:r>
                    </a:p>
                  </a:txBody>
                  <a:tcPr marT="45721" marB="45721"/>
                </a:tc>
                <a:tc>
                  <a:txBody>
                    <a:bodyPr/>
                    <a:lstStyle/>
                    <a:p>
                      <a:pPr algn="ctr"/>
                      <a:r>
                        <a:rPr lang="en-US" sz="1700" dirty="0"/>
                        <a:t>86%</a:t>
                      </a:r>
                    </a:p>
                  </a:txBody>
                  <a:tcPr marT="45721" marB="45721"/>
                </a:tc>
                <a:tc>
                  <a:txBody>
                    <a:bodyPr/>
                    <a:lstStyle/>
                    <a:p>
                      <a:pPr algn="ctr"/>
                      <a:r>
                        <a:rPr lang="en-US" sz="1700" dirty="0"/>
                        <a:t>60%</a:t>
                      </a:r>
                    </a:p>
                  </a:txBody>
                  <a:tcPr marT="45721" marB="45721"/>
                </a:tc>
                <a:extLst>
                  <a:ext uri="{0D108BD9-81ED-4DB2-BD59-A6C34878D82A}">
                    <a16:rowId xmlns:a16="http://schemas.microsoft.com/office/drawing/2014/main" val="10001"/>
                  </a:ext>
                </a:extLst>
              </a:tr>
              <a:tr h="609602">
                <a:tc>
                  <a:txBody>
                    <a:bodyPr/>
                    <a:lstStyle/>
                    <a:p>
                      <a:pPr algn="ctr"/>
                      <a:r>
                        <a:rPr lang="en-US" sz="1700" dirty="0"/>
                        <a:t>Sinti &amp; Roma</a:t>
                      </a:r>
                    </a:p>
                  </a:txBody>
                  <a:tcPr marT="45721" marB="45721"/>
                </a:tc>
                <a:tc>
                  <a:txBody>
                    <a:bodyPr/>
                    <a:lstStyle/>
                    <a:p>
                      <a:pPr algn="ctr"/>
                      <a:r>
                        <a:rPr lang="en-US" sz="1700" dirty="0"/>
                        <a:t>6%</a:t>
                      </a:r>
                    </a:p>
                  </a:txBody>
                  <a:tcPr marT="45721" marB="45721"/>
                </a:tc>
                <a:tc>
                  <a:txBody>
                    <a:bodyPr/>
                    <a:lstStyle/>
                    <a:p>
                      <a:pPr algn="ctr"/>
                      <a:r>
                        <a:rPr lang="en-US" sz="1700" dirty="0"/>
                        <a:t>&lt; 1%</a:t>
                      </a:r>
                    </a:p>
                  </a:txBody>
                  <a:tcPr marT="45721" marB="45721"/>
                </a:tc>
                <a:tc>
                  <a:txBody>
                    <a:bodyPr/>
                    <a:lstStyle/>
                    <a:p>
                      <a:pPr algn="ctr"/>
                      <a:r>
                        <a:rPr lang="en-US" sz="1700" dirty="0"/>
                        <a:t>2%</a:t>
                      </a:r>
                    </a:p>
                  </a:txBody>
                  <a:tcPr marT="45721" marB="45721"/>
                </a:tc>
                <a:tc>
                  <a:txBody>
                    <a:bodyPr/>
                    <a:lstStyle/>
                    <a:p>
                      <a:pPr algn="ctr"/>
                      <a:r>
                        <a:rPr lang="en-US" sz="1700" dirty="0"/>
                        <a:t>3%</a:t>
                      </a:r>
                    </a:p>
                  </a:txBody>
                  <a:tcPr marT="45721" marB="45721"/>
                </a:tc>
                <a:tc>
                  <a:txBody>
                    <a:bodyPr/>
                    <a:lstStyle/>
                    <a:p>
                      <a:pPr algn="ctr"/>
                      <a:r>
                        <a:rPr lang="en-US" sz="1700" dirty="0"/>
                        <a:t>no information</a:t>
                      </a:r>
                    </a:p>
                  </a:txBody>
                  <a:tcPr marT="45721" marB="45721"/>
                </a:tc>
                <a:extLst>
                  <a:ext uri="{0D108BD9-81ED-4DB2-BD59-A6C34878D82A}">
                    <a16:rowId xmlns:a16="http://schemas.microsoft.com/office/drawing/2014/main" val="10002"/>
                  </a:ext>
                </a:extLst>
              </a:tr>
              <a:tr h="601640">
                <a:tc>
                  <a:txBody>
                    <a:bodyPr/>
                    <a:lstStyle/>
                    <a:p>
                      <a:pPr algn="ctr"/>
                      <a:r>
                        <a:rPr lang="en-US" sz="1700" dirty="0"/>
                        <a:t>Political</a:t>
                      </a:r>
                    </a:p>
                  </a:txBody>
                  <a:tcPr marT="45721" marB="45721"/>
                </a:tc>
                <a:tc>
                  <a:txBody>
                    <a:bodyPr/>
                    <a:lstStyle/>
                    <a:p>
                      <a:pPr algn="ctr"/>
                      <a:r>
                        <a:rPr lang="en-US" sz="1700" dirty="0"/>
                        <a:t>3%</a:t>
                      </a:r>
                    </a:p>
                  </a:txBody>
                  <a:tcPr marT="45721" marB="45721"/>
                </a:tc>
                <a:tc>
                  <a:txBody>
                    <a:bodyPr/>
                    <a:lstStyle/>
                    <a:p>
                      <a:pPr algn="ctr"/>
                      <a:r>
                        <a:rPr lang="en-US" sz="1700" dirty="0"/>
                        <a:t>3%</a:t>
                      </a:r>
                    </a:p>
                  </a:txBody>
                  <a:tcPr marT="45721" marB="45721"/>
                </a:tc>
                <a:tc>
                  <a:txBody>
                    <a:bodyPr/>
                    <a:lstStyle/>
                    <a:p>
                      <a:pPr algn="ctr"/>
                      <a:r>
                        <a:rPr lang="en-US" sz="1700" dirty="0"/>
                        <a:t>10%</a:t>
                      </a:r>
                    </a:p>
                  </a:txBody>
                  <a:tcPr marT="45721" marB="45721"/>
                </a:tc>
                <a:tc>
                  <a:txBody>
                    <a:bodyPr/>
                    <a:lstStyle/>
                    <a:p>
                      <a:pPr algn="ctr"/>
                      <a:r>
                        <a:rPr lang="en-US" sz="1700" dirty="0"/>
                        <a:t>7%</a:t>
                      </a:r>
                    </a:p>
                  </a:txBody>
                  <a:tcPr marT="45721" marB="45721"/>
                </a:tc>
                <a:tc>
                  <a:txBody>
                    <a:bodyPr/>
                    <a:lstStyle/>
                    <a:p>
                      <a:pPr algn="ctr"/>
                      <a:r>
                        <a:rPr lang="en-US" sz="1700" dirty="0"/>
                        <a:t>34%</a:t>
                      </a:r>
                    </a:p>
                  </a:txBody>
                  <a:tcPr marT="45721" marB="45721"/>
                </a:tc>
                <a:extLst>
                  <a:ext uri="{0D108BD9-81ED-4DB2-BD59-A6C34878D82A}">
                    <a16:rowId xmlns:a16="http://schemas.microsoft.com/office/drawing/2014/main" val="10003"/>
                  </a:ext>
                </a:extLst>
              </a:tr>
              <a:tr h="609611">
                <a:tc>
                  <a:txBody>
                    <a:bodyPr/>
                    <a:lstStyle/>
                    <a:p>
                      <a:pPr algn="ctr"/>
                      <a:r>
                        <a:rPr lang="en-US" sz="1700" dirty="0"/>
                        <a:t>Homosexual</a:t>
                      </a:r>
                    </a:p>
                  </a:txBody>
                  <a:tcPr marT="45721" marB="45721"/>
                </a:tc>
                <a:tc>
                  <a:txBody>
                    <a:bodyPr/>
                    <a:lstStyle/>
                    <a:p>
                      <a:pPr algn="ctr"/>
                      <a:r>
                        <a:rPr lang="en-US" sz="1700" dirty="0"/>
                        <a:t>1%</a:t>
                      </a:r>
                    </a:p>
                  </a:txBody>
                  <a:tcPr marT="45721" marB="4572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dirty="0"/>
                        <a:t>&lt; 1%</a:t>
                      </a:r>
                    </a:p>
                    <a:p>
                      <a:pPr algn="ctr"/>
                      <a:endParaRPr lang="en-US" sz="1700" dirty="0"/>
                    </a:p>
                  </a:txBody>
                  <a:tcPr marT="45721" marB="45721"/>
                </a:tc>
                <a:tc>
                  <a:txBody>
                    <a:bodyPr/>
                    <a:lstStyle/>
                    <a:p>
                      <a:pPr algn="ctr"/>
                      <a:r>
                        <a:rPr lang="en-US" sz="1700" dirty="0"/>
                        <a:t>no information</a:t>
                      </a:r>
                    </a:p>
                  </a:txBody>
                  <a:tcPr marT="45721" marB="45721"/>
                </a:tc>
                <a:tc>
                  <a:txBody>
                    <a:bodyPr/>
                    <a:lstStyle/>
                    <a:p>
                      <a:pPr algn="ctr"/>
                      <a:r>
                        <a:rPr lang="en-US" sz="1700" dirty="0"/>
                        <a:t>1%</a:t>
                      </a:r>
                    </a:p>
                  </a:txBody>
                  <a:tcPr marT="45721" marB="45721"/>
                </a:tc>
                <a:tc>
                  <a:txBody>
                    <a:bodyPr/>
                    <a:lstStyle/>
                    <a:p>
                      <a:pPr algn="ctr"/>
                      <a:r>
                        <a:rPr lang="en-US" sz="1700" dirty="0"/>
                        <a:t>no information</a:t>
                      </a:r>
                    </a:p>
                  </a:txBody>
                  <a:tcPr marT="45721" marB="45721"/>
                </a:tc>
                <a:extLst>
                  <a:ext uri="{0D108BD9-81ED-4DB2-BD59-A6C34878D82A}">
                    <a16:rowId xmlns:a16="http://schemas.microsoft.com/office/drawing/2014/main" val="10004"/>
                  </a:ext>
                </a:extLst>
              </a:tr>
              <a:tr h="609611">
                <a:tc>
                  <a:txBody>
                    <a:bodyPr/>
                    <a:lstStyle/>
                    <a:p>
                      <a:pPr algn="ctr"/>
                      <a:r>
                        <a:rPr lang="en-US" sz="1700" dirty="0"/>
                        <a:t>Jehovah’s W. </a:t>
                      </a:r>
                    </a:p>
                  </a:txBody>
                  <a:tcPr marT="45721" marB="4572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dirty="0"/>
                        <a:t>&lt; 1%</a:t>
                      </a:r>
                    </a:p>
                    <a:p>
                      <a:pPr algn="ctr"/>
                      <a:endParaRPr lang="en-US" sz="1700" dirty="0"/>
                    </a:p>
                  </a:txBody>
                  <a:tcPr marT="45721" marB="45721"/>
                </a:tc>
                <a:tc>
                  <a:txBody>
                    <a:bodyPr/>
                    <a:lstStyle/>
                    <a:p>
                      <a:pPr algn="ctr"/>
                      <a:r>
                        <a:rPr lang="en-US" sz="1700" dirty="0"/>
                        <a:t>1%</a:t>
                      </a:r>
                    </a:p>
                  </a:txBody>
                  <a:tcPr marT="45721" marB="4572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dirty="0"/>
                        <a:t>&lt; 1%</a:t>
                      </a:r>
                    </a:p>
                    <a:p>
                      <a:pPr algn="ctr"/>
                      <a:endParaRPr lang="en-US" sz="1700" dirty="0"/>
                    </a:p>
                  </a:txBody>
                  <a:tcPr marT="45721" marB="45721"/>
                </a:tc>
                <a:tc>
                  <a:txBody>
                    <a:bodyPr/>
                    <a:lstStyle/>
                    <a:p>
                      <a:pPr algn="ctr"/>
                      <a:r>
                        <a:rPr lang="en-US" sz="1700" dirty="0"/>
                        <a:t>1%</a:t>
                      </a:r>
                    </a:p>
                  </a:txBody>
                  <a:tcPr marT="45721" marB="45721"/>
                </a:tc>
                <a:tc>
                  <a:txBody>
                    <a:bodyPr/>
                    <a:lstStyle/>
                    <a:p>
                      <a:pPr algn="ctr"/>
                      <a:r>
                        <a:rPr lang="en-US" sz="1700" dirty="0"/>
                        <a:t>1%</a:t>
                      </a:r>
                    </a:p>
                  </a:txBody>
                  <a:tcPr marT="45721" marB="45721"/>
                </a:tc>
                <a:extLst>
                  <a:ext uri="{0D108BD9-81ED-4DB2-BD59-A6C34878D82A}">
                    <a16:rowId xmlns:a16="http://schemas.microsoft.com/office/drawing/2014/main" val="10005"/>
                  </a:ext>
                </a:extLst>
              </a:tr>
              <a:tr h="609611">
                <a:tc>
                  <a:txBody>
                    <a:bodyPr/>
                    <a:lstStyle/>
                    <a:p>
                      <a:pPr algn="ctr"/>
                      <a:r>
                        <a:rPr lang="en-US" sz="1700" dirty="0"/>
                        <a:t>Others*</a:t>
                      </a:r>
                    </a:p>
                  </a:txBody>
                  <a:tcPr marT="45721" marB="4572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dirty="0"/>
                        <a:t>&lt; 1%</a:t>
                      </a:r>
                    </a:p>
                    <a:p>
                      <a:pPr algn="ctr"/>
                      <a:endParaRPr lang="en-US" sz="1700" dirty="0"/>
                    </a:p>
                  </a:txBody>
                  <a:tcPr marT="45721" marB="4572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dirty="0"/>
                        <a:t>&lt; 1%</a:t>
                      </a:r>
                    </a:p>
                    <a:p>
                      <a:pPr algn="ctr"/>
                      <a:endParaRPr lang="en-US" sz="1700" dirty="0"/>
                    </a:p>
                  </a:txBody>
                  <a:tcPr marT="45721" marB="4572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dirty="0"/>
                        <a:t>&lt; 1%</a:t>
                      </a:r>
                    </a:p>
                    <a:p>
                      <a:pPr algn="ctr"/>
                      <a:endParaRPr lang="en-US" sz="1700" dirty="0"/>
                    </a:p>
                  </a:txBody>
                  <a:tcPr marT="45721" marB="45721"/>
                </a:tc>
                <a:tc>
                  <a:txBody>
                    <a:bodyPr/>
                    <a:lstStyle/>
                    <a:p>
                      <a:pPr algn="ctr"/>
                      <a:r>
                        <a:rPr lang="en-US" sz="1700" dirty="0"/>
                        <a:t>2%</a:t>
                      </a:r>
                    </a:p>
                  </a:txBody>
                  <a:tcPr marT="45721" marB="45721"/>
                </a:tc>
                <a:tc>
                  <a:txBody>
                    <a:bodyPr/>
                    <a:lstStyle/>
                    <a:p>
                      <a:pPr algn="ctr"/>
                      <a:r>
                        <a:rPr lang="en-US" sz="1700" dirty="0"/>
                        <a:t>5%</a:t>
                      </a:r>
                    </a:p>
                  </a:txBody>
                  <a:tcPr marT="45721" marB="45721"/>
                </a:tc>
                <a:extLst>
                  <a:ext uri="{0D108BD9-81ED-4DB2-BD59-A6C34878D82A}">
                    <a16:rowId xmlns:a16="http://schemas.microsoft.com/office/drawing/2014/main" val="10006"/>
                  </a:ext>
                </a:extLst>
              </a:tr>
            </a:tbl>
          </a:graphicData>
        </a:graphic>
      </p:graphicFrame>
      <p:sp>
        <p:nvSpPr>
          <p:cNvPr id="9277" name="TextBox 7">
            <a:extLst>
              <a:ext uri="{FF2B5EF4-FFF2-40B4-BE49-F238E27FC236}">
                <a16:creationId xmlns:a16="http://schemas.microsoft.com/office/drawing/2014/main" id="{2D8700D2-49EC-4594-A50A-BE29BA5006F1}"/>
              </a:ext>
            </a:extLst>
          </p:cNvPr>
          <p:cNvSpPr txBox="1">
            <a:spLocks noChangeArrowheads="1"/>
          </p:cNvSpPr>
          <p:nvPr/>
        </p:nvSpPr>
        <p:spPr bwMode="auto">
          <a:xfrm>
            <a:off x="609600" y="5486400"/>
            <a:ext cx="84550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tabLst>
                <a:tab pos="227013" algn="l"/>
              </a:tabLst>
              <a:defRPr sz="2400">
                <a:solidFill>
                  <a:srgbClr val="7F7F7F"/>
                </a:solidFill>
                <a:latin typeface="Century Gothic" pitchFamily="34" charset="0"/>
              </a:defRPr>
            </a:lvl1pPr>
            <a:lvl2pPr marL="742950" indent="-285750">
              <a:spcBef>
                <a:spcPct val="20000"/>
              </a:spcBef>
              <a:buFont typeface="Courier New" pitchFamily="49" charset="0"/>
              <a:buChar char="o"/>
              <a:tabLst>
                <a:tab pos="227013" algn="l"/>
              </a:tabLst>
              <a:defRPr sz="1600">
                <a:solidFill>
                  <a:srgbClr val="7F7F7F"/>
                </a:solidFill>
                <a:latin typeface="Century Gothic" pitchFamily="34" charset="0"/>
              </a:defRPr>
            </a:lvl2pPr>
            <a:lvl3pPr marL="1143000" indent="-228600">
              <a:spcBef>
                <a:spcPct val="20000"/>
              </a:spcBef>
              <a:buFont typeface="Arial" charset="0"/>
              <a:buChar char="•"/>
              <a:tabLst>
                <a:tab pos="227013" algn="l"/>
              </a:tabLst>
              <a:defRPr sz="1600">
                <a:solidFill>
                  <a:srgbClr val="7F7F7F"/>
                </a:solidFill>
                <a:latin typeface="Century Gothic" pitchFamily="34" charset="0"/>
              </a:defRPr>
            </a:lvl3pPr>
            <a:lvl4pPr marL="1600200" indent="-228600">
              <a:spcBef>
                <a:spcPct val="20000"/>
              </a:spcBef>
              <a:buFont typeface="Courier New" pitchFamily="49" charset="0"/>
              <a:buChar char="o"/>
              <a:tabLst>
                <a:tab pos="227013" algn="l"/>
              </a:tabLst>
              <a:defRPr sz="1600">
                <a:solidFill>
                  <a:srgbClr val="7F7F7F"/>
                </a:solidFill>
                <a:latin typeface="Century Gothic" pitchFamily="34" charset="0"/>
              </a:defRPr>
            </a:lvl4pPr>
            <a:lvl5pPr marL="2057400" indent="-228600">
              <a:spcBef>
                <a:spcPct val="20000"/>
              </a:spcBef>
              <a:buFont typeface="Arial" charset="0"/>
              <a:buChar char="•"/>
              <a:tabLst>
                <a:tab pos="227013" algn="l"/>
              </a:tabLst>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tabLst>
                <a:tab pos="227013" algn="l"/>
              </a:tabLst>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tabLst>
                <a:tab pos="227013" algn="l"/>
              </a:tabLst>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tabLst>
                <a:tab pos="227013" algn="l"/>
              </a:tabLst>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tabLst>
                <a:tab pos="227013" algn="l"/>
              </a:tabLst>
              <a:defRPr sz="1600">
                <a:solidFill>
                  <a:srgbClr val="7F7F7F"/>
                </a:solidFill>
                <a:latin typeface="Century Gothic" pitchFamily="34" charset="0"/>
              </a:defRPr>
            </a:lvl9pPr>
          </a:lstStyle>
          <a:p>
            <a:pPr eaLnBrk="1" hangingPunct="1">
              <a:spcBef>
                <a:spcPct val="0"/>
              </a:spcBef>
              <a:buFontTx/>
              <a:buNone/>
              <a:defRPr/>
            </a:pPr>
            <a:r>
              <a:rPr lang="en-US" altLang="en-US" sz="1600" dirty="0">
                <a:solidFill>
                  <a:schemeClr val="tx1"/>
                </a:solidFill>
                <a:latin typeface="+mn-lt"/>
                <a:cs typeface="Arial" charset="0"/>
              </a:rPr>
              <a:t>*	Forced labor, victims of “euthanasia”, deserters, anti-war activists, suicides, refugees. </a:t>
            </a:r>
          </a:p>
          <a:p>
            <a:pPr eaLnBrk="1" hangingPunct="1">
              <a:spcBef>
                <a:spcPct val="0"/>
              </a:spcBef>
              <a:buFontTx/>
              <a:buNone/>
              <a:defRPr/>
            </a:pPr>
            <a:r>
              <a:rPr lang="en-US" altLang="en-US" sz="1600" dirty="0">
                <a:solidFill>
                  <a:schemeClr val="tx1"/>
                </a:solidFill>
                <a:latin typeface="+mn-lt"/>
                <a:cs typeface="Arial" charset="0"/>
              </a:rPr>
              <a:t>	The majority of victims died in the Holocaust, but survivors are also identified.  </a:t>
            </a:r>
          </a:p>
        </p:txBody>
      </p:sp>
      <p:sp>
        <p:nvSpPr>
          <p:cNvPr id="9" name="Flowchart: Extract 8">
            <a:extLst>
              <a:ext uri="{FF2B5EF4-FFF2-40B4-BE49-F238E27FC236}">
                <a16:creationId xmlns:a16="http://schemas.microsoft.com/office/drawing/2014/main" id="{661E6E6D-3399-460E-A23F-CD2EA9D2B480}"/>
              </a:ext>
            </a:extLst>
          </p:cNvPr>
          <p:cNvSpPr/>
          <p:nvPr/>
        </p:nvSpPr>
        <p:spPr>
          <a:xfrm rot="10800000">
            <a:off x="990600" y="2590800"/>
            <a:ext cx="304800" cy="228600"/>
          </a:xfrm>
          <a:prstGeom prst="flowChartExtract">
            <a:avLst/>
          </a:prstGeom>
          <a:solidFill>
            <a:srgbClr val="996633"/>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2" name="Flowchart: Extract 11">
            <a:extLst>
              <a:ext uri="{FF2B5EF4-FFF2-40B4-BE49-F238E27FC236}">
                <a16:creationId xmlns:a16="http://schemas.microsoft.com/office/drawing/2014/main" id="{A82AA288-5E7F-4212-BE0B-C0469B7E5B5B}"/>
              </a:ext>
            </a:extLst>
          </p:cNvPr>
          <p:cNvSpPr/>
          <p:nvPr/>
        </p:nvSpPr>
        <p:spPr>
          <a:xfrm rot="10800000">
            <a:off x="990600" y="3817938"/>
            <a:ext cx="304800" cy="228600"/>
          </a:xfrm>
          <a:prstGeom prst="flowChartExtract">
            <a:avLst/>
          </a:prstGeom>
          <a:solidFill>
            <a:srgbClr val="FFCCFF"/>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 name="Flowchart: Extract 12">
            <a:extLst>
              <a:ext uri="{FF2B5EF4-FFF2-40B4-BE49-F238E27FC236}">
                <a16:creationId xmlns:a16="http://schemas.microsoft.com/office/drawing/2014/main" id="{98885872-A323-408B-BE87-90EE01B8E491}"/>
              </a:ext>
            </a:extLst>
          </p:cNvPr>
          <p:cNvSpPr/>
          <p:nvPr/>
        </p:nvSpPr>
        <p:spPr>
          <a:xfrm rot="10800000">
            <a:off x="990600" y="3208338"/>
            <a:ext cx="304800" cy="228600"/>
          </a:xfrm>
          <a:prstGeom prst="flowChartExtract">
            <a:avLst/>
          </a:prstGeom>
          <a:solidFill>
            <a:srgbClr val="FF0000"/>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 name="Flowchart: Extract 13">
            <a:extLst>
              <a:ext uri="{FF2B5EF4-FFF2-40B4-BE49-F238E27FC236}">
                <a16:creationId xmlns:a16="http://schemas.microsoft.com/office/drawing/2014/main" id="{DC2BB557-E09C-46F9-9F6B-0A37B387A04F}"/>
              </a:ext>
            </a:extLst>
          </p:cNvPr>
          <p:cNvSpPr/>
          <p:nvPr/>
        </p:nvSpPr>
        <p:spPr>
          <a:xfrm rot="10800000">
            <a:off x="990600" y="4427538"/>
            <a:ext cx="304800" cy="228600"/>
          </a:xfrm>
          <a:prstGeom prst="flowChartExtract">
            <a:avLst/>
          </a:prstGeom>
          <a:solidFill>
            <a:srgbClr val="9966FF"/>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9" name="Flowchart: Extract 18">
            <a:extLst>
              <a:ext uri="{FF2B5EF4-FFF2-40B4-BE49-F238E27FC236}">
                <a16:creationId xmlns:a16="http://schemas.microsoft.com/office/drawing/2014/main" id="{0EBE319F-3A10-4DC9-97AD-BB0C91653537}"/>
              </a:ext>
            </a:extLst>
          </p:cNvPr>
          <p:cNvSpPr/>
          <p:nvPr/>
        </p:nvSpPr>
        <p:spPr>
          <a:xfrm rot="10800000">
            <a:off x="990600" y="5003800"/>
            <a:ext cx="304800" cy="228600"/>
          </a:xfrm>
          <a:prstGeom prst="flowChartExtract">
            <a:avLst/>
          </a:prstGeom>
          <a:solidFill>
            <a:srgbClr val="008000"/>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0" name="Flowchart: Extract 19">
            <a:extLst>
              <a:ext uri="{FF2B5EF4-FFF2-40B4-BE49-F238E27FC236}">
                <a16:creationId xmlns:a16="http://schemas.microsoft.com/office/drawing/2014/main" id="{7644C74F-F325-4397-A481-005B7D5F57C9}"/>
              </a:ext>
            </a:extLst>
          </p:cNvPr>
          <p:cNvSpPr/>
          <p:nvPr/>
        </p:nvSpPr>
        <p:spPr>
          <a:xfrm rot="10800000">
            <a:off x="609600" y="5003800"/>
            <a:ext cx="304800" cy="228600"/>
          </a:xfrm>
          <a:prstGeom prst="flowChartExtract">
            <a:avLst/>
          </a:prstGeom>
          <a:solidFill>
            <a:srgbClr val="0066FF"/>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Flowchart: Extract 20">
            <a:extLst>
              <a:ext uri="{FF2B5EF4-FFF2-40B4-BE49-F238E27FC236}">
                <a16:creationId xmlns:a16="http://schemas.microsoft.com/office/drawing/2014/main" id="{02B8A7AC-FF5F-47CE-A313-F4D71111CD0E}"/>
              </a:ext>
            </a:extLst>
          </p:cNvPr>
          <p:cNvSpPr/>
          <p:nvPr/>
        </p:nvSpPr>
        <p:spPr>
          <a:xfrm rot="10800000">
            <a:off x="1371600" y="5003800"/>
            <a:ext cx="304800" cy="228600"/>
          </a:xfrm>
          <a:prstGeom prst="flowChartExtra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15429" name="Group 1"/>
          <p:cNvGrpSpPr>
            <a:grpSpLocks/>
          </p:cNvGrpSpPr>
          <p:nvPr/>
        </p:nvGrpSpPr>
        <p:grpSpPr bwMode="auto">
          <a:xfrm>
            <a:off x="990600" y="1943100"/>
            <a:ext cx="304800" cy="304800"/>
            <a:chOff x="990600" y="1981200"/>
            <a:chExt cx="304801" cy="304800"/>
          </a:xfrm>
        </p:grpSpPr>
        <p:sp>
          <p:nvSpPr>
            <p:cNvPr id="15" name="Flowchart: Extract 14">
              <a:extLst>
                <a:ext uri="{FF2B5EF4-FFF2-40B4-BE49-F238E27FC236}">
                  <a16:creationId xmlns:a16="http://schemas.microsoft.com/office/drawing/2014/main" id="{6E10A4A1-B55D-4674-8FE5-FDFADC7AFBCE}"/>
                </a:ext>
              </a:extLst>
            </p:cNvPr>
            <p:cNvSpPr/>
            <p:nvPr/>
          </p:nvSpPr>
          <p:spPr>
            <a:xfrm rot="10800000">
              <a:off x="990600" y="2057400"/>
              <a:ext cx="304801" cy="228600"/>
            </a:xfrm>
            <a:prstGeom prst="flowChartExtract">
              <a:avLst/>
            </a:prstGeom>
            <a:solidFill>
              <a:srgbClr val="FFFF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6" name="Flowchart: Extract 15">
              <a:extLst>
                <a:ext uri="{FF2B5EF4-FFF2-40B4-BE49-F238E27FC236}">
                  <a16:creationId xmlns:a16="http://schemas.microsoft.com/office/drawing/2014/main" id="{07E59CD1-3683-4357-B38C-321903183967}"/>
                </a:ext>
              </a:extLst>
            </p:cNvPr>
            <p:cNvSpPr/>
            <p:nvPr/>
          </p:nvSpPr>
          <p:spPr>
            <a:xfrm>
              <a:off x="990600" y="1981200"/>
              <a:ext cx="304801" cy="228600"/>
            </a:xfrm>
            <a:prstGeom prst="flowChartExtract">
              <a:avLst/>
            </a:prstGeom>
            <a:solidFill>
              <a:srgbClr val="FFFF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noChangeArrowheads="1"/>
          </p:cNvSpPr>
          <p:nvPr>
            <p:ph type="title"/>
          </p:nvPr>
        </p:nvSpPr>
        <p:spPr bwMode="auto">
          <a:xfrm>
            <a:off x="457200" y="76200"/>
            <a:ext cx="8229600" cy="685800"/>
          </a:xfrm>
        </p:spPr>
        <p:txBody>
          <a:bodyPr wrap="square" numCol="1" anchorCtr="0" compatLnSpc="1">
            <a:prstTxWarp prst="textNoShape">
              <a:avLst/>
            </a:prstTxWarp>
          </a:bodyPr>
          <a:lstStyle/>
          <a:p>
            <a:r>
              <a:rPr lang="en-US" altLang="en-US" sz="3200" u="sng" smtClean="0">
                <a:effectLst/>
              </a:rPr>
              <a:t>Peter Hümmerich (1897-1975) and his family</a:t>
            </a:r>
          </a:p>
        </p:txBody>
      </p:sp>
      <p:pic>
        <p:nvPicPr>
          <p:cNvPr id="16387" name="Picture 4" descr="https://lh3.googleusercontent.com/tTJ3veLsDFWOytUsYrLj0bWvTJ6o1kQnjY04OpXjzJBYb0SBfF_i0-iRbuhq8S_RmPMPXT-uoqZdMlzWHSa2nmwAIuouYoKNvOVUxTL1gN6HFS6nhYbfu2agd30kMM_7ShALUrIvV1SWIYxwKuOS8X8oZ9zwBgSi1PkCCamB1vxihHfi6462N4MThmRAxnxGJVfZuBJzlO2nwmzTyzmElScerhcUqIw17lhoQOYEF6TdEIePkU8cUX-agZoxnZUWapvqjMQ9g2GproQbxaYsTiE63EVq_rC1_tgkQG5JZZP_o7xPmVdc9dbegX_6QpM3KVx9LdKrtlB1K6T-TGprybHi6fDlXSYF50K-AmWw755zgLfmH0XbUQgk3DAPMaiigs0VLAv6qq9T7m2PHDvyv3G9aRp3EtmH0dXTM9gd_urgb-WWRr10DHFqAOZCIRk5N99od5sAbfuhJXDfBNxgikMkmMwSEyUUSUciBV9tRWt41WTUnN2Q2bPXbDT1CLbBRYZNHLtfKoMHqomRjKPMRoi925dAXZOi_r7M2k80kVOdWgjf08x5oi3mepmzAFPcUVCPM1nVVed0yEfRlFckkrH28QEluLL0u0WTtmzfh5zQ0fonb2c8kerB_mVBa9MwrcuZt4J5LEuSFut1hc8NP2SmSWSozII=w390-h674-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750" y="1673225"/>
            <a:ext cx="21113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5"/>
          <p:cNvSpPr txBox="1">
            <a:spLocks noChangeArrowheads="1"/>
          </p:cNvSpPr>
          <p:nvPr/>
        </p:nvSpPr>
        <p:spPr bwMode="auto">
          <a:xfrm>
            <a:off x="1181100" y="5330825"/>
            <a:ext cx="576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spcBef>
                <a:spcPct val="0"/>
              </a:spcBef>
              <a:buFontTx/>
              <a:buNone/>
            </a:pPr>
            <a:r>
              <a:rPr lang="en-US" altLang="en-US" sz="1400">
                <a:solidFill>
                  <a:schemeClr val="tx1"/>
                </a:solidFill>
                <a:latin typeface="Tahoma" panose="020B0604030504040204" pitchFamily="34" charset="0"/>
              </a:rPr>
              <a:t>1916</a:t>
            </a:r>
          </a:p>
        </p:txBody>
      </p:sp>
      <p:sp>
        <p:nvSpPr>
          <p:cNvPr id="16389" name="TextBox 8"/>
          <p:cNvSpPr txBox="1">
            <a:spLocks noChangeArrowheads="1"/>
          </p:cNvSpPr>
          <p:nvPr/>
        </p:nvSpPr>
        <p:spPr bwMode="auto">
          <a:xfrm>
            <a:off x="3490913" y="5330825"/>
            <a:ext cx="5762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spcBef>
                <a:spcPct val="0"/>
              </a:spcBef>
              <a:buFontTx/>
              <a:buNone/>
            </a:pPr>
            <a:r>
              <a:rPr lang="en-US" altLang="en-US" sz="1400">
                <a:solidFill>
                  <a:schemeClr val="tx1"/>
                </a:solidFill>
                <a:latin typeface="Tahoma" panose="020B0604030504040204" pitchFamily="34" charset="0"/>
              </a:rPr>
              <a:t>1936</a:t>
            </a:r>
          </a:p>
        </p:txBody>
      </p:sp>
      <p:pic>
        <p:nvPicPr>
          <p:cNvPr id="16390" name="Picture 6" descr="https://lh3.googleusercontent.com/gg6XTYHjI9Hkyjl50nIywU0mylwzHyjWDczAQBDNChx2qjKm7winr7EgMQ1dQf5OJZMG9gjR9Zfy9jvsQPVwzDT5ARE0kFSpqSuRzjUwSAGGOmBP50ax7S7bJ_FVYqfAmpK6w9aKRXLKndHuNrx7v2wOgIylllsmdBX00U6yniJs1Qn7GyJiknvgIGXJWZIVcrMxSa-Qtp3oG6uX6Zj_jzuGZ8ke_bTSHjpT-A9zGky9lT8MdlvcDhfH_1CPyXrFZgnSDFryZ2qbfT13GjOTGc02ZIVnoQJAQATN41lK4l9EvPq63b-cLHtwYG_sP9o3MXonhPCdW2bRt5oYz7v8ckutdfoiCvphxLBfaAfc_5UeBfNWmBQNqsqFWghCDIbK3vEqR3Ng5H8ySmEPRuccBCvDxMRRikKImGl8JRWS159rNUHmFMIIhIKnGbL3FVlPVgBRHi6C2bFI2v56_hJq66bCDBXGJGPY8-Km6qU5tisw_65l4_xw2Vu8stJtijp6-JtbZlMd6UksC946_XVwB8zuLxnYP4s5Ue7HzGobblSbPOedeTTEX1ICO3T6B8WQ6SsqI5IVLpjm8SRydu5Phssf9pWzgYK-C7Abyc7lX23IcACxfLoyx2nMnZ8H0MYNR6WvB6hVgFyMK2t4xfDsNsnj0xIa4f8=w722-h708-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990600"/>
            <a:ext cx="271938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TextBox 10"/>
          <p:cNvSpPr txBox="1">
            <a:spLocks noChangeArrowheads="1"/>
          </p:cNvSpPr>
          <p:nvPr/>
        </p:nvSpPr>
        <p:spPr bwMode="auto">
          <a:xfrm>
            <a:off x="6767513" y="3665538"/>
            <a:ext cx="5762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spcBef>
                <a:spcPct val="0"/>
              </a:spcBef>
              <a:buFontTx/>
              <a:buNone/>
            </a:pPr>
            <a:r>
              <a:rPr lang="en-US" altLang="en-US" sz="1400">
                <a:solidFill>
                  <a:schemeClr val="tx1"/>
                </a:solidFill>
                <a:latin typeface="Tahoma" panose="020B0604030504040204" pitchFamily="34" charset="0"/>
              </a:rPr>
              <a:t>1953</a:t>
            </a:r>
          </a:p>
        </p:txBody>
      </p:sp>
      <p:sp>
        <p:nvSpPr>
          <p:cNvPr id="16392" name="TextBox 15"/>
          <p:cNvSpPr txBox="1">
            <a:spLocks noChangeArrowheads="1"/>
          </p:cNvSpPr>
          <p:nvPr/>
        </p:nvSpPr>
        <p:spPr bwMode="auto">
          <a:xfrm>
            <a:off x="6724650" y="6176963"/>
            <a:ext cx="576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spcBef>
                <a:spcPct val="0"/>
              </a:spcBef>
              <a:buFontTx/>
              <a:buNone/>
            </a:pPr>
            <a:r>
              <a:rPr lang="en-US" altLang="en-US" sz="1400">
                <a:solidFill>
                  <a:schemeClr val="tx1"/>
                </a:solidFill>
                <a:latin typeface="Tahoma" panose="020B0604030504040204" pitchFamily="34" charset="0"/>
              </a:rPr>
              <a:t>1971</a:t>
            </a:r>
          </a:p>
        </p:txBody>
      </p:sp>
      <p:pic>
        <p:nvPicPr>
          <p:cNvPr id="1639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06675" y="1706563"/>
            <a:ext cx="234473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4141788"/>
            <a:ext cx="1430338"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noChangeArrowheads="1"/>
          </p:cNvSpPr>
          <p:nvPr>
            <p:ph type="title"/>
          </p:nvPr>
        </p:nvSpPr>
        <p:spPr bwMode="auto">
          <a:xfrm>
            <a:off x="457200" y="152400"/>
            <a:ext cx="8229600" cy="685800"/>
          </a:xfrm>
        </p:spPr>
        <p:txBody>
          <a:bodyPr wrap="square" numCol="1" anchorCtr="0" compatLnSpc="1">
            <a:prstTxWarp prst="textNoShape">
              <a:avLst/>
            </a:prstTxWarp>
          </a:bodyPr>
          <a:lstStyle/>
          <a:p>
            <a:r>
              <a:rPr lang="en-US" altLang="en-US" sz="3200" u="sng" smtClean="0">
                <a:effectLst/>
              </a:rPr>
              <a:t>Deportation of Cologne’s Roma and Sinti </a:t>
            </a:r>
          </a:p>
        </p:txBody>
      </p:sp>
      <p:pic>
        <p:nvPicPr>
          <p:cNvPr id="17411"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6263" y="1066800"/>
            <a:ext cx="369093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2638" y="1066800"/>
            <a:ext cx="387191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750" y="4495800"/>
            <a:ext cx="325755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2638" y="3981450"/>
            <a:ext cx="3857625"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noChangeArrowheads="1"/>
          </p:cNvSpPr>
          <p:nvPr>
            <p:ph type="title"/>
          </p:nvPr>
        </p:nvSpPr>
        <p:spPr bwMode="auto">
          <a:xfrm>
            <a:off x="0" y="228600"/>
            <a:ext cx="9144000" cy="990600"/>
          </a:xfrm>
        </p:spPr>
        <p:txBody>
          <a:bodyPr wrap="square" numCol="1" anchorCtr="0" compatLnSpc="1">
            <a:prstTxWarp prst="textNoShape">
              <a:avLst/>
            </a:prstTxWarp>
          </a:bodyPr>
          <a:lstStyle/>
          <a:p>
            <a:pPr>
              <a:lnSpc>
                <a:spcPct val="100000"/>
              </a:lnSpc>
            </a:pPr>
            <a:r>
              <a:rPr lang="en-US" altLang="en-US" sz="3600" u="sng" smtClean="0">
                <a:effectLst/>
              </a:rPr>
              <a:t>Traveling with Gunter Demnig</a:t>
            </a:r>
            <a:r>
              <a:rPr lang="en-US" altLang="en-US" sz="3600" smtClean="0">
                <a:effectLst/>
              </a:rPr>
              <a:t/>
            </a:r>
            <a:br>
              <a:rPr lang="en-US" altLang="en-US" sz="3600" smtClean="0">
                <a:effectLst/>
              </a:rPr>
            </a:br>
            <a:r>
              <a:rPr lang="en-US" altLang="en-US" sz="400" smtClean="0">
                <a:effectLst/>
              </a:rPr>
              <a:t> </a:t>
            </a:r>
            <a:br>
              <a:rPr lang="en-US" altLang="en-US" sz="400" smtClean="0">
                <a:effectLst/>
              </a:rPr>
            </a:br>
            <a:r>
              <a:rPr lang="en-US" altLang="en-US" sz="2000" smtClean="0">
                <a:effectLst/>
              </a:rPr>
              <a:t>(Netherlands &amp; Germany / March 15-20, 2019)</a:t>
            </a:r>
          </a:p>
        </p:txBody>
      </p:sp>
      <p:pic>
        <p:nvPicPr>
          <p:cNvPr id="18435"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24000"/>
            <a:ext cx="6399213" cy="510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36"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9438" y="5029200"/>
            <a:ext cx="2133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3276600"/>
            <a:ext cx="2133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6"/>
          <p:cNvPicPr>
            <a:picLocks noChangeAspect="1" noChangeArrowheads="1"/>
          </p:cNvPicPr>
          <p:nvPr/>
        </p:nvPicPr>
        <p:blipFill>
          <a:blip r:embed="rId6">
            <a:extLst>
              <a:ext uri="{28A0092B-C50C-407E-A947-70E740481C1C}">
                <a14:useLocalDpi xmlns:a14="http://schemas.microsoft.com/office/drawing/2010/main" val="0"/>
              </a:ext>
            </a:extLst>
          </a:blip>
          <a:srcRect l="15123" r="13181" b="4404"/>
          <a:stretch>
            <a:fillRect/>
          </a:stretch>
        </p:blipFill>
        <p:spPr bwMode="auto">
          <a:xfrm>
            <a:off x="6934200" y="1524000"/>
            <a:ext cx="2133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noChangeArrowheads="1"/>
          </p:cNvSpPr>
          <p:nvPr>
            <p:ph type="title"/>
          </p:nvPr>
        </p:nvSpPr>
        <p:spPr bwMode="auto">
          <a:xfrm>
            <a:off x="0" y="0"/>
            <a:ext cx="9144000" cy="914400"/>
          </a:xfrm>
        </p:spPr>
        <p:txBody>
          <a:bodyPr wrap="square" numCol="1" anchorCtr="0" compatLnSpc="1">
            <a:prstTxWarp prst="textNoShape">
              <a:avLst/>
            </a:prstTxWarp>
          </a:bodyPr>
          <a:lstStyle/>
          <a:p>
            <a:pPr>
              <a:lnSpc>
                <a:spcPct val="100000"/>
              </a:lnSpc>
            </a:pPr>
            <a:r>
              <a:rPr lang="en-US" altLang="en-US" sz="3600" u="sng" smtClean="0">
                <a:effectLst/>
              </a:rPr>
              <a:t>March 15: </a:t>
            </a:r>
            <a:r>
              <a:rPr lang="en-US" altLang="en-US" sz="3600" u="sng" smtClean="0">
                <a:effectLst/>
                <a:hlinkClick r:id="rId2"/>
              </a:rPr>
              <a:t>Roermond</a:t>
            </a:r>
            <a:r>
              <a:rPr lang="en-US" altLang="en-US" sz="3600" u="sng" smtClean="0">
                <a:effectLst/>
              </a:rPr>
              <a:t>, Netherlands</a:t>
            </a:r>
            <a:br>
              <a:rPr lang="en-US" altLang="en-US" sz="3600" u="sng" smtClean="0">
                <a:effectLst/>
              </a:rPr>
            </a:br>
            <a:r>
              <a:rPr lang="en-US" altLang="en-US" sz="1600" smtClean="0">
                <a:effectLst/>
              </a:rPr>
              <a:t>(25 stumbling stones were installed, but without Gunter Demnig. Why?)</a:t>
            </a:r>
          </a:p>
        </p:txBody>
      </p:sp>
      <p:pic>
        <p:nvPicPr>
          <p:cNvPr id="20483"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1042988"/>
            <a:ext cx="365601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1036638"/>
            <a:ext cx="365601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5988" y="3962400"/>
            <a:ext cx="365601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9788" y="3962400"/>
            <a:ext cx="365601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noChangeArrowheads="1"/>
          </p:cNvSpPr>
          <p:nvPr>
            <p:ph type="title"/>
          </p:nvPr>
        </p:nvSpPr>
        <p:spPr bwMode="auto">
          <a:xfrm>
            <a:off x="0" y="0"/>
            <a:ext cx="9144000" cy="914400"/>
          </a:xfrm>
        </p:spPr>
        <p:txBody>
          <a:bodyPr wrap="square" numCol="1" anchorCtr="0" compatLnSpc="1">
            <a:prstTxWarp prst="textNoShape">
              <a:avLst/>
            </a:prstTxWarp>
          </a:bodyPr>
          <a:lstStyle/>
          <a:p>
            <a:pPr>
              <a:lnSpc>
                <a:spcPct val="100000"/>
              </a:lnSpc>
            </a:pPr>
            <a:r>
              <a:rPr lang="en-US" altLang="en-US" sz="3600" u="sng" smtClean="0">
                <a:effectLst/>
              </a:rPr>
              <a:t>March 16: </a:t>
            </a:r>
            <a:r>
              <a:rPr lang="en-US" altLang="en-US" sz="3600" u="sng" smtClean="0">
                <a:effectLst/>
                <a:hlinkClick r:id="rId2"/>
              </a:rPr>
              <a:t>Uden</a:t>
            </a:r>
            <a:r>
              <a:rPr lang="en-US" altLang="en-US" sz="3600" u="sng" smtClean="0">
                <a:effectLst/>
              </a:rPr>
              <a:t>, Netherlands</a:t>
            </a:r>
            <a:br>
              <a:rPr lang="en-US" altLang="en-US" sz="3600" u="sng" smtClean="0">
                <a:effectLst/>
              </a:rPr>
            </a:br>
            <a:r>
              <a:rPr lang="en-US" altLang="en-US" sz="1600" smtClean="0">
                <a:effectLst/>
              </a:rPr>
              <a:t>(One stumbling stone was installed, the first in Uden.)</a:t>
            </a:r>
          </a:p>
        </p:txBody>
      </p:sp>
      <p:pic>
        <p:nvPicPr>
          <p:cNvPr id="2150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1213" y="3886200"/>
            <a:ext cx="365601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946150"/>
            <a:ext cx="365601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6775" y="3886200"/>
            <a:ext cx="37115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1213" y="946150"/>
            <a:ext cx="365601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noChangeArrowheads="1"/>
          </p:cNvSpPr>
          <p:nvPr>
            <p:ph type="title"/>
          </p:nvPr>
        </p:nvSpPr>
        <p:spPr bwMode="auto">
          <a:xfrm>
            <a:off x="0" y="0"/>
            <a:ext cx="9144000" cy="914400"/>
          </a:xfrm>
        </p:spPr>
        <p:txBody>
          <a:bodyPr wrap="square" numCol="1" anchorCtr="0" compatLnSpc="1">
            <a:prstTxWarp prst="textNoShape">
              <a:avLst/>
            </a:prstTxWarp>
          </a:bodyPr>
          <a:lstStyle/>
          <a:p>
            <a:pPr>
              <a:lnSpc>
                <a:spcPct val="100000"/>
              </a:lnSpc>
            </a:pPr>
            <a:r>
              <a:rPr lang="en-US" altLang="en-US" sz="3600" u="sng" smtClean="0">
                <a:effectLst/>
              </a:rPr>
              <a:t>March 17: </a:t>
            </a:r>
            <a:r>
              <a:rPr lang="en-US" altLang="en-US" sz="3600" u="sng" smtClean="0">
                <a:effectLst/>
                <a:hlinkClick r:id="rId2"/>
              </a:rPr>
              <a:t>Kleve</a:t>
            </a:r>
            <a:r>
              <a:rPr lang="en-US" altLang="en-US" sz="3600" u="sng" smtClean="0">
                <a:effectLst/>
              </a:rPr>
              <a:t>, Germany</a:t>
            </a:r>
            <a:br>
              <a:rPr lang="en-US" altLang="en-US" sz="3600" u="sng" smtClean="0">
                <a:effectLst/>
              </a:rPr>
            </a:br>
            <a:r>
              <a:rPr lang="en-US" altLang="en-US" sz="1600" smtClean="0">
                <a:effectLst/>
              </a:rPr>
              <a:t>(17 stumbling stones were installed.)</a:t>
            </a:r>
          </a:p>
        </p:txBody>
      </p:sp>
      <p:pic>
        <p:nvPicPr>
          <p:cNvPr id="2253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9788" y="990600"/>
            <a:ext cx="365601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6300" y="990600"/>
            <a:ext cx="365601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6300" y="3886200"/>
            <a:ext cx="365601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9788" y="3886200"/>
            <a:ext cx="365601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noChangeArrowheads="1"/>
          </p:cNvSpPr>
          <p:nvPr>
            <p:ph type="title"/>
          </p:nvPr>
        </p:nvSpPr>
        <p:spPr bwMode="auto">
          <a:xfrm>
            <a:off x="0" y="0"/>
            <a:ext cx="9144000" cy="838200"/>
          </a:xfrm>
        </p:spPr>
        <p:txBody>
          <a:bodyPr wrap="square" numCol="1" anchorCtr="0" compatLnSpc="1">
            <a:prstTxWarp prst="textNoShape">
              <a:avLst/>
            </a:prstTxWarp>
          </a:bodyPr>
          <a:lstStyle/>
          <a:p>
            <a:pPr>
              <a:lnSpc>
                <a:spcPct val="100000"/>
              </a:lnSpc>
            </a:pPr>
            <a:r>
              <a:rPr lang="en-US" altLang="en-US" sz="3600" u="sng" smtClean="0">
                <a:effectLst/>
              </a:rPr>
              <a:t>Packing up and going to Cologne</a:t>
            </a:r>
            <a:endParaRPr lang="en-US" altLang="en-US" sz="2400" smtClean="0">
              <a:effectLst/>
            </a:endParaRPr>
          </a:p>
        </p:txBody>
      </p:sp>
      <p:pic>
        <p:nvPicPr>
          <p:cNvPr id="2355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4400" y="38862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1850" y="38862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10287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1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850" y="10287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noChangeArrowheads="1"/>
          </p:cNvSpPr>
          <p:nvPr>
            <p:ph type="title"/>
          </p:nvPr>
        </p:nvSpPr>
        <p:spPr bwMode="auto">
          <a:xfrm>
            <a:off x="0" y="0"/>
            <a:ext cx="9144000" cy="836613"/>
          </a:xfrm>
        </p:spPr>
        <p:txBody>
          <a:bodyPr wrap="square" numCol="1" anchorCtr="0" compatLnSpc="1">
            <a:prstTxWarp prst="textNoShape">
              <a:avLst/>
            </a:prstTxWarp>
          </a:bodyPr>
          <a:lstStyle/>
          <a:p>
            <a:pPr>
              <a:lnSpc>
                <a:spcPct val="100000"/>
              </a:lnSpc>
            </a:pPr>
            <a:r>
              <a:rPr lang="en-US" altLang="en-US" sz="3600" u="sng" smtClean="0">
                <a:effectLst/>
              </a:rPr>
              <a:t>March 18: Cologne, Germany</a:t>
            </a:r>
            <a:endParaRPr lang="en-US" altLang="en-US" sz="2400" smtClean="0">
              <a:effectLst/>
            </a:endParaRPr>
          </a:p>
        </p:txBody>
      </p:sp>
      <p:pic>
        <p:nvPicPr>
          <p:cNvPr id="24579"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3887788"/>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9000" y="992188"/>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0750" y="3887788"/>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30750" y="990600"/>
            <a:ext cx="365601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noChangeArrowheads="1"/>
          </p:cNvSpPr>
          <p:nvPr>
            <p:ph type="title"/>
          </p:nvPr>
        </p:nvSpPr>
        <p:spPr bwMode="auto">
          <a:xfrm>
            <a:off x="0" y="0"/>
            <a:ext cx="9144000" cy="762000"/>
          </a:xfrm>
        </p:spPr>
        <p:txBody>
          <a:bodyPr wrap="square" numCol="1" anchorCtr="0" compatLnSpc="1">
            <a:prstTxWarp prst="textNoShape">
              <a:avLst/>
            </a:prstTxWarp>
          </a:bodyPr>
          <a:lstStyle/>
          <a:p>
            <a:pPr>
              <a:lnSpc>
                <a:spcPct val="100000"/>
              </a:lnSpc>
            </a:pPr>
            <a:r>
              <a:rPr lang="en-US" altLang="en-US" sz="3600" u="sng" smtClean="0">
                <a:effectLst/>
              </a:rPr>
              <a:t>March 19: Cologne, Germany</a:t>
            </a:r>
            <a:endParaRPr lang="en-US" altLang="en-US" sz="2400" smtClean="0">
              <a:effectLst/>
            </a:endParaRPr>
          </a:p>
        </p:txBody>
      </p:sp>
      <p:pic>
        <p:nvPicPr>
          <p:cNvPr id="25603" name="Picture 2">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3898900"/>
            <a:ext cx="365601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1025525"/>
            <a:ext cx="365601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7">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6800" y="1025525"/>
            <a:ext cx="365601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9">
            <a:hlinkClick r:id="rId5"/>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1400" y="3917950"/>
            <a:ext cx="3657600"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Title 1"/>
          <p:cNvSpPr txBox="1">
            <a:spLocks noChangeArrowheads="1"/>
          </p:cNvSpPr>
          <p:nvPr/>
        </p:nvSpPr>
        <p:spPr bwMode="auto">
          <a:xfrm>
            <a:off x="946150" y="6319838"/>
            <a:ext cx="3657600"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lgn="ctr">
              <a:spcBef>
                <a:spcPct val="0"/>
              </a:spcBef>
              <a:buFontTx/>
              <a:buNone/>
            </a:pPr>
            <a:r>
              <a:rPr lang="en-US" altLang="en-US" sz="1200" u="sng">
                <a:solidFill>
                  <a:schemeClr val="tx2"/>
                </a:solidFill>
                <a:latin typeface="Palatino Linotype" panose="02040502050505030304" pitchFamily="18" charset="0"/>
              </a:rPr>
              <a:t>Family Helmreich: Herman (1896), Deborah (1896), Joseph (1922), Willi (1925) and Ernst (1929)</a:t>
            </a:r>
            <a:endParaRPr lang="en-US" altLang="en-US" sz="1200">
              <a:solidFill>
                <a:schemeClr val="tx2"/>
              </a:solidFill>
              <a:latin typeface="Palatino Linotype" panose="02040502050505030304"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bwMode="auto">
          <a:xfrm>
            <a:off x="0" y="152400"/>
            <a:ext cx="9144000" cy="609600"/>
          </a:xfrm>
        </p:spPr>
        <p:txBody>
          <a:bodyPr wrap="square" lIns="92075" tIns="46038" rIns="92075" bIns="46038" numCol="1" anchorCtr="0" compatLnSpc="1">
            <a:prstTxWarp prst="textNoShape">
              <a:avLst/>
            </a:prstTxWarp>
          </a:bodyPr>
          <a:lstStyle/>
          <a:p>
            <a:pPr eaLnBrk="1" hangingPunct="1"/>
            <a:r>
              <a:rPr lang="en-US" altLang="en-US" sz="3600" u="sng" smtClean="0">
                <a:effectLst/>
              </a:rPr>
              <a:t>Gunter Demnig: The Evolution of An Idea</a:t>
            </a:r>
          </a:p>
        </p:txBody>
      </p:sp>
      <p:sp>
        <p:nvSpPr>
          <p:cNvPr id="6" name="Rectangle 2">
            <a:extLst>
              <a:ext uri="{FF2B5EF4-FFF2-40B4-BE49-F238E27FC236}">
                <a16:creationId xmlns:a16="http://schemas.microsoft.com/office/drawing/2014/main" id="{FF1B41AC-34EB-455B-9A2E-31CE89BE96FB}"/>
              </a:ext>
            </a:extLst>
          </p:cNvPr>
          <p:cNvSpPr txBox="1">
            <a:spLocks noChangeArrowheads="1"/>
          </p:cNvSpPr>
          <p:nvPr/>
        </p:nvSpPr>
        <p:spPr bwMode="auto">
          <a:xfrm>
            <a:off x="0" y="903288"/>
            <a:ext cx="9144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eaLnBrk="0" hangingPunct="0">
              <a:spcBef>
                <a:spcPct val="20000"/>
              </a:spcBef>
              <a:buFont typeface="Arial" charset="0"/>
              <a:buChar char="•"/>
              <a:defRPr sz="2400">
                <a:solidFill>
                  <a:srgbClr val="7F7F7F"/>
                </a:solidFill>
                <a:latin typeface="Century Gothic" pitchFamily="34" charset="0"/>
              </a:defRPr>
            </a:lvl1pPr>
            <a:lvl2pPr marL="742950" indent="-285750" eaLnBrk="0" hangingPunct="0">
              <a:spcBef>
                <a:spcPct val="20000"/>
              </a:spcBef>
              <a:buFont typeface="Courier New" pitchFamily="49" charset="0"/>
              <a:buChar char="o"/>
              <a:defRPr sz="1600">
                <a:solidFill>
                  <a:srgbClr val="7F7F7F"/>
                </a:solidFill>
                <a:latin typeface="Century Gothic" pitchFamily="34" charset="0"/>
              </a:defRPr>
            </a:lvl2pPr>
            <a:lvl3pPr marL="1143000" indent="-228600" eaLnBrk="0" hangingPunct="0">
              <a:spcBef>
                <a:spcPct val="20000"/>
              </a:spcBef>
              <a:buFont typeface="Arial" charset="0"/>
              <a:buChar char="•"/>
              <a:defRPr sz="1600">
                <a:solidFill>
                  <a:srgbClr val="7F7F7F"/>
                </a:solidFill>
                <a:latin typeface="Century Gothic" pitchFamily="34" charset="0"/>
              </a:defRPr>
            </a:lvl3pPr>
            <a:lvl4pPr marL="1600200" indent="-228600" eaLnBrk="0" hangingPunct="0">
              <a:spcBef>
                <a:spcPct val="20000"/>
              </a:spcBef>
              <a:buFont typeface="Courier New" pitchFamily="49" charset="0"/>
              <a:buChar char="o"/>
              <a:defRPr sz="1600">
                <a:solidFill>
                  <a:srgbClr val="7F7F7F"/>
                </a:solidFill>
                <a:latin typeface="Century Gothic" pitchFamily="34" charset="0"/>
              </a:defRPr>
            </a:lvl4pPr>
            <a:lvl5pPr marL="2057400" indent="-228600" eaLnBrk="0" hangingPunct="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342900" indent="-342900" eaLnBrk="1" hangingPunct="1">
              <a:spcBef>
                <a:spcPts val="600"/>
              </a:spcBef>
              <a:spcAft>
                <a:spcPts val="600"/>
              </a:spcAft>
              <a:defRPr/>
            </a:pPr>
            <a:r>
              <a:rPr lang="en-US" altLang="en-US" sz="2000" b="1" i="1" dirty="0">
                <a:solidFill>
                  <a:srgbClr val="C00000"/>
                </a:solidFill>
                <a:latin typeface="Palatino Linotype" pitchFamily="18" charset="0"/>
                <a:cs typeface="Arial" charset="0"/>
              </a:rPr>
              <a:t>Duftmarken</a:t>
            </a:r>
            <a:r>
              <a:rPr lang="en-US" altLang="en-US" sz="2000" b="1" dirty="0">
                <a:solidFill>
                  <a:schemeClr val="tx2"/>
                </a:solidFill>
                <a:latin typeface="Palatino Linotype" pitchFamily="18" charset="0"/>
                <a:cs typeface="Arial" charset="0"/>
              </a:rPr>
              <a:t> </a:t>
            </a:r>
            <a:r>
              <a:rPr lang="en-US" altLang="en-US" sz="2000" b="1" dirty="0" smtClean="0">
                <a:solidFill>
                  <a:schemeClr val="tx2"/>
                </a:solidFill>
                <a:latin typeface="Palatino Linotype" pitchFamily="18" charset="0"/>
                <a:cs typeface="Arial" charset="0"/>
              </a:rPr>
              <a:t>- </a:t>
            </a:r>
            <a:r>
              <a:rPr lang="en-US" altLang="en-US" sz="1800" b="1" dirty="0">
                <a:solidFill>
                  <a:schemeClr val="tx2"/>
                </a:solidFill>
                <a:latin typeface="Palatino Linotype" pitchFamily="18" charset="0"/>
                <a:cs typeface="Arial" charset="0"/>
              </a:rPr>
              <a:t>drawing a line </a:t>
            </a:r>
            <a:r>
              <a:rPr lang="en-US" altLang="en-US" sz="1800" b="1" dirty="0" smtClean="0">
                <a:solidFill>
                  <a:schemeClr val="tx2"/>
                </a:solidFill>
                <a:latin typeface="Palatino Linotype" pitchFamily="18" charset="0"/>
                <a:cs typeface="Arial" charset="0"/>
              </a:rPr>
              <a:t>/ Kassel </a:t>
            </a:r>
            <a:r>
              <a:rPr lang="en-US" altLang="en-US" sz="1800" b="1" dirty="0">
                <a:solidFill>
                  <a:schemeClr val="tx2"/>
                </a:solidFill>
                <a:latin typeface="Palatino Linotype" pitchFamily="18" charset="0"/>
                <a:cs typeface="Arial" charset="0"/>
              </a:rPr>
              <a:t>to Paris (1980</a:t>
            </a:r>
            <a:r>
              <a:rPr lang="en-US" altLang="en-US" sz="1800" b="1" dirty="0" smtClean="0">
                <a:solidFill>
                  <a:schemeClr val="tx2"/>
                </a:solidFill>
                <a:latin typeface="Palatino Linotype" pitchFamily="18" charset="0"/>
                <a:cs typeface="Arial" charset="0"/>
              </a:rPr>
              <a:t>) / art, world records, publicity</a:t>
            </a:r>
            <a:endParaRPr lang="en-US" altLang="en-US" sz="1800" b="1" dirty="0">
              <a:solidFill>
                <a:schemeClr val="tx2"/>
              </a:solidFill>
              <a:latin typeface="Palatino Linotype" pitchFamily="18" charset="0"/>
              <a:cs typeface="Arial" charset="0"/>
            </a:endParaRPr>
          </a:p>
          <a:p>
            <a:pPr marL="342900" indent="-342900" eaLnBrk="1" hangingPunct="1">
              <a:spcBef>
                <a:spcPts val="600"/>
              </a:spcBef>
              <a:spcAft>
                <a:spcPts val="600"/>
              </a:spcAft>
              <a:defRPr/>
            </a:pPr>
            <a:r>
              <a:rPr lang="en-US" altLang="en-US" sz="2000" b="1" i="1" dirty="0" err="1" smtClean="0">
                <a:solidFill>
                  <a:srgbClr val="C00000"/>
                </a:solidFill>
                <a:latin typeface="Palatino Linotype" pitchFamily="18" charset="0"/>
                <a:cs typeface="Arial" charset="0"/>
              </a:rPr>
              <a:t>Blutspur</a:t>
            </a:r>
            <a:r>
              <a:rPr lang="en-US" altLang="en-US" sz="2000" b="1" dirty="0" smtClean="0">
                <a:solidFill>
                  <a:schemeClr val="tx2"/>
                </a:solidFill>
                <a:latin typeface="Palatino Linotype" pitchFamily="18" charset="0"/>
                <a:cs typeface="Arial" charset="0"/>
              </a:rPr>
              <a:t> - </a:t>
            </a:r>
            <a:r>
              <a:rPr lang="en-US" altLang="en-US" sz="1800" b="1" dirty="0">
                <a:solidFill>
                  <a:schemeClr val="tx2"/>
                </a:solidFill>
                <a:latin typeface="Palatino Linotype" pitchFamily="18" charset="0"/>
                <a:cs typeface="Arial" charset="0"/>
              </a:rPr>
              <a:t>drawing a line </a:t>
            </a:r>
            <a:r>
              <a:rPr lang="en-US" altLang="en-US" sz="1800" b="1" dirty="0" smtClean="0">
                <a:solidFill>
                  <a:schemeClr val="tx2"/>
                </a:solidFill>
                <a:latin typeface="Palatino Linotype" pitchFamily="18" charset="0"/>
                <a:cs typeface="Arial" charset="0"/>
              </a:rPr>
              <a:t>/ Kassel </a:t>
            </a:r>
            <a:r>
              <a:rPr lang="en-US" altLang="en-US" sz="1800" b="1" dirty="0">
                <a:solidFill>
                  <a:schemeClr val="tx2"/>
                </a:solidFill>
                <a:latin typeface="Palatino Linotype" pitchFamily="18" charset="0"/>
                <a:cs typeface="Arial" charset="0"/>
              </a:rPr>
              <a:t>to London (1981</a:t>
            </a:r>
            <a:r>
              <a:rPr lang="en-US" altLang="en-US" sz="1800" b="1" dirty="0" smtClean="0">
                <a:solidFill>
                  <a:schemeClr val="tx2"/>
                </a:solidFill>
                <a:latin typeface="Palatino Linotype" pitchFamily="18" charset="0"/>
                <a:cs typeface="Arial" charset="0"/>
              </a:rPr>
              <a:t>) / war crimes</a:t>
            </a:r>
            <a:endParaRPr lang="en-US" altLang="en-US" sz="1800" b="1" dirty="0">
              <a:solidFill>
                <a:schemeClr val="tx2"/>
              </a:solidFill>
              <a:latin typeface="Palatino Linotype" pitchFamily="18" charset="0"/>
              <a:cs typeface="Arial" charset="0"/>
            </a:endParaRPr>
          </a:p>
          <a:p>
            <a:pPr marL="342900" indent="-342900" eaLnBrk="1" hangingPunct="1">
              <a:spcBef>
                <a:spcPts val="600"/>
              </a:spcBef>
              <a:spcAft>
                <a:spcPts val="600"/>
              </a:spcAft>
              <a:defRPr/>
            </a:pPr>
            <a:r>
              <a:rPr lang="en-US" altLang="en-US" sz="2000" b="1" i="1" dirty="0" smtClean="0">
                <a:solidFill>
                  <a:srgbClr val="C00000"/>
                </a:solidFill>
                <a:latin typeface="Palatino Linotype" pitchFamily="18" charset="0"/>
                <a:cs typeface="Arial" charset="0"/>
              </a:rPr>
              <a:t>Ariadne </a:t>
            </a:r>
            <a:r>
              <a:rPr lang="en-US" altLang="en-US" sz="2000" b="1" i="1" dirty="0" err="1" smtClean="0">
                <a:solidFill>
                  <a:srgbClr val="C00000"/>
                </a:solidFill>
                <a:latin typeface="Palatino Linotype" pitchFamily="18" charset="0"/>
                <a:cs typeface="Arial" charset="0"/>
              </a:rPr>
              <a:t>Faden</a:t>
            </a:r>
            <a:r>
              <a:rPr lang="en-US" altLang="en-US" sz="2000" b="1" dirty="0" smtClean="0">
                <a:solidFill>
                  <a:srgbClr val="C00000"/>
                </a:solidFill>
                <a:latin typeface="Palatino Linotype" pitchFamily="18" charset="0"/>
                <a:cs typeface="Arial" charset="0"/>
              </a:rPr>
              <a:t> </a:t>
            </a:r>
            <a:r>
              <a:rPr lang="en-US" altLang="en-US" sz="2000" b="1" dirty="0" smtClean="0">
                <a:solidFill>
                  <a:schemeClr val="tx2"/>
                </a:solidFill>
                <a:latin typeface="Palatino Linotype" pitchFamily="18" charset="0"/>
                <a:cs typeface="Arial" charset="0"/>
              </a:rPr>
              <a:t>- </a:t>
            </a:r>
            <a:r>
              <a:rPr lang="en-US" altLang="en-US" sz="1800" b="1" dirty="0">
                <a:solidFill>
                  <a:schemeClr val="tx2"/>
                </a:solidFill>
                <a:latin typeface="Palatino Linotype" pitchFamily="18" charset="0"/>
                <a:cs typeface="Arial" charset="0"/>
              </a:rPr>
              <a:t>laying a thread </a:t>
            </a:r>
            <a:r>
              <a:rPr lang="en-US" altLang="en-US" sz="1800" b="1" dirty="0" smtClean="0">
                <a:solidFill>
                  <a:schemeClr val="tx2"/>
                </a:solidFill>
                <a:latin typeface="Palatino Linotype" pitchFamily="18" charset="0"/>
                <a:cs typeface="Arial" charset="0"/>
              </a:rPr>
              <a:t>/ Kassel </a:t>
            </a:r>
            <a:r>
              <a:rPr lang="en-US" altLang="en-US" sz="1800" b="1" dirty="0">
                <a:solidFill>
                  <a:schemeClr val="tx2"/>
                </a:solidFill>
                <a:latin typeface="Palatino Linotype" pitchFamily="18" charset="0"/>
                <a:cs typeface="Arial" charset="0"/>
              </a:rPr>
              <a:t>to Venice (1982</a:t>
            </a:r>
            <a:r>
              <a:rPr lang="en-US" altLang="en-US" sz="1800" b="1" dirty="0" smtClean="0">
                <a:solidFill>
                  <a:schemeClr val="tx2"/>
                </a:solidFill>
                <a:latin typeface="Palatino Linotype" pitchFamily="18" charset="0"/>
                <a:cs typeface="Arial" charset="0"/>
              </a:rPr>
              <a:t>) / epistemological thread</a:t>
            </a:r>
            <a:endParaRPr lang="en-US" altLang="en-US" sz="600" b="1" dirty="0">
              <a:solidFill>
                <a:schemeClr val="tx2"/>
              </a:solidFill>
              <a:latin typeface="Palatino Linotype" pitchFamily="18" charset="0"/>
              <a:cs typeface="Arial" charset="0"/>
            </a:endParaRPr>
          </a:p>
          <a:p>
            <a:pPr marL="342900" indent="-342900" eaLnBrk="1" hangingPunct="1">
              <a:spcBef>
                <a:spcPts val="600"/>
              </a:spcBef>
              <a:spcAft>
                <a:spcPts val="600"/>
              </a:spcAft>
              <a:defRPr/>
            </a:pPr>
            <a:r>
              <a:rPr lang="en-US" altLang="en-US" sz="2000" b="1" i="1" dirty="0">
                <a:solidFill>
                  <a:srgbClr val="C00000"/>
                </a:solidFill>
                <a:latin typeface="Palatino Linotype" pitchFamily="18" charset="0"/>
                <a:cs typeface="Arial" charset="0"/>
              </a:rPr>
              <a:t>Kassel - </a:t>
            </a:r>
            <a:r>
              <a:rPr lang="en-US" altLang="en-US" sz="2000" b="1" i="1" dirty="0" err="1">
                <a:solidFill>
                  <a:srgbClr val="C00000"/>
                </a:solidFill>
                <a:latin typeface="Palatino Linotype" pitchFamily="18" charset="0"/>
                <a:cs typeface="Arial" charset="0"/>
              </a:rPr>
              <a:t>Zehntausend</a:t>
            </a:r>
            <a:r>
              <a:rPr lang="en-US" altLang="en-US" sz="2000" b="1" i="1" dirty="0">
                <a:solidFill>
                  <a:srgbClr val="C00000"/>
                </a:solidFill>
                <a:latin typeface="Palatino Linotype" pitchFamily="18" charset="0"/>
                <a:cs typeface="Arial" charset="0"/>
              </a:rPr>
              <a:t> Tote </a:t>
            </a:r>
            <a:r>
              <a:rPr lang="en-US" altLang="en-US" sz="2000" b="1" i="1" dirty="0">
                <a:solidFill>
                  <a:schemeClr val="tx2"/>
                </a:solidFill>
                <a:latin typeface="Palatino Linotype" pitchFamily="18" charset="0"/>
                <a:cs typeface="Arial" charset="0"/>
              </a:rPr>
              <a:t>–</a:t>
            </a:r>
            <a:r>
              <a:rPr lang="en-US" altLang="en-US" sz="2000" b="1" dirty="0">
                <a:solidFill>
                  <a:schemeClr val="tx2"/>
                </a:solidFill>
                <a:latin typeface="Palatino Linotype" pitchFamily="18" charset="0"/>
                <a:cs typeface="Arial" charset="0"/>
              </a:rPr>
              <a:t> </a:t>
            </a:r>
            <a:r>
              <a:rPr lang="en-US" altLang="en-US" sz="1800" b="1" dirty="0">
                <a:solidFill>
                  <a:schemeClr val="tx2"/>
                </a:solidFill>
                <a:latin typeface="Palatino Linotype" pitchFamily="18" charset="0"/>
                <a:cs typeface="Arial" charset="0"/>
              </a:rPr>
              <a:t>drawing a circle around Kassel (1983) / </a:t>
            </a:r>
            <a:r>
              <a:rPr lang="en-US" altLang="en-US" sz="1800" b="1" dirty="0" smtClean="0">
                <a:solidFill>
                  <a:schemeClr val="tx2"/>
                </a:solidFill>
                <a:latin typeface="Palatino Linotype" pitchFamily="18" charset="0"/>
                <a:cs typeface="Arial" charset="0"/>
              </a:rPr>
              <a:t>WWII</a:t>
            </a:r>
            <a:endParaRPr lang="en-US" altLang="en-US" sz="1800" b="1" i="1" dirty="0">
              <a:solidFill>
                <a:schemeClr val="tx2"/>
              </a:solidFill>
              <a:latin typeface="Palatino Linotype" pitchFamily="18" charset="0"/>
              <a:cs typeface="Arial" charset="0"/>
            </a:endParaRPr>
          </a:p>
          <a:p>
            <a:pPr marL="342900" indent="-342900" eaLnBrk="1" hangingPunct="1">
              <a:spcBef>
                <a:spcPts val="600"/>
              </a:spcBef>
              <a:spcAft>
                <a:spcPts val="600"/>
              </a:spcAft>
              <a:defRPr/>
            </a:pPr>
            <a:r>
              <a:rPr lang="en-US" altLang="en-US" sz="2000" b="1" i="1" dirty="0" err="1" smtClean="0">
                <a:solidFill>
                  <a:srgbClr val="C00000"/>
                </a:solidFill>
                <a:latin typeface="Palatino Linotype" pitchFamily="18" charset="0"/>
                <a:cs typeface="Arial" charset="0"/>
              </a:rPr>
              <a:t>Kreidekreis</a:t>
            </a:r>
            <a:r>
              <a:rPr lang="en-US" altLang="en-US" sz="2000" b="1" dirty="0" smtClean="0">
                <a:solidFill>
                  <a:srgbClr val="C00000"/>
                </a:solidFill>
                <a:latin typeface="Palatino Linotype" pitchFamily="18" charset="0"/>
                <a:cs typeface="Arial" charset="0"/>
              </a:rPr>
              <a:t> </a:t>
            </a:r>
            <a:r>
              <a:rPr lang="en-US" altLang="en-US" sz="2000" b="1" dirty="0" smtClean="0">
                <a:solidFill>
                  <a:schemeClr val="tx2"/>
                </a:solidFill>
                <a:latin typeface="Palatino Linotype" pitchFamily="18" charset="0"/>
                <a:cs typeface="Arial" charset="0"/>
              </a:rPr>
              <a:t>- </a:t>
            </a:r>
            <a:r>
              <a:rPr lang="en-US" altLang="en-US" sz="1800" b="1" dirty="0">
                <a:solidFill>
                  <a:schemeClr val="tx2"/>
                </a:solidFill>
                <a:latin typeface="Palatino Linotype" pitchFamily="18" charset="0"/>
                <a:cs typeface="Arial" charset="0"/>
              </a:rPr>
              <a:t>drawing a circle around Wuppertal (1983</a:t>
            </a:r>
            <a:r>
              <a:rPr lang="en-US" altLang="en-US" sz="1800" b="1" dirty="0" smtClean="0">
                <a:solidFill>
                  <a:schemeClr val="tx2"/>
                </a:solidFill>
                <a:latin typeface="Palatino Linotype" pitchFamily="18" charset="0"/>
                <a:cs typeface="Arial" charset="0"/>
              </a:rPr>
              <a:t>) / nuclear destruction</a:t>
            </a:r>
            <a:endParaRPr lang="en-US" altLang="en-US" sz="1800" b="1" dirty="0">
              <a:solidFill>
                <a:schemeClr val="tx2"/>
              </a:solidFill>
              <a:latin typeface="Palatino Linotype" pitchFamily="18" charset="0"/>
              <a:cs typeface="Arial" charset="0"/>
            </a:endParaRPr>
          </a:p>
          <a:p>
            <a:pPr eaLnBrk="1" hangingPunct="1">
              <a:spcBef>
                <a:spcPct val="0"/>
              </a:spcBef>
              <a:buFont typeface="Arial" charset="0"/>
              <a:buNone/>
              <a:defRPr/>
            </a:pPr>
            <a:endParaRPr lang="en-US" altLang="en-US" sz="600" b="1" dirty="0">
              <a:solidFill>
                <a:schemeClr val="tx2"/>
              </a:solidFill>
              <a:latin typeface="Palatino Linotype" pitchFamily="18" charset="0"/>
              <a:cs typeface="Arial" charset="0"/>
            </a:endParaRPr>
          </a:p>
        </p:txBody>
      </p:sp>
      <p:pic>
        <p:nvPicPr>
          <p:cNvPr id="614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635375"/>
            <a:ext cx="3175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635375"/>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7538" y="3600450"/>
            <a:ext cx="329406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noChangeArrowheads="1"/>
          </p:cNvSpPr>
          <p:nvPr>
            <p:ph type="title"/>
          </p:nvPr>
        </p:nvSpPr>
        <p:spPr bwMode="auto">
          <a:xfrm>
            <a:off x="0" y="76200"/>
            <a:ext cx="9144000" cy="762000"/>
          </a:xfrm>
        </p:spPr>
        <p:txBody>
          <a:bodyPr wrap="square" numCol="1" anchorCtr="0" compatLnSpc="1">
            <a:prstTxWarp prst="textNoShape">
              <a:avLst/>
            </a:prstTxWarp>
          </a:bodyPr>
          <a:lstStyle/>
          <a:p>
            <a:pPr>
              <a:lnSpc>
                <a:spcPct val="100000"/>
              </a:lnSpc>
            </a:pPr>
            <a:r>
              <a:rPr lang="en-US" altLang="en-US" sz="3600" u="sng" smtClean="0">
                <a:effectLst/>
              </a:rPr>
              <a:t>March 20: Limburg, Germany</a:t>
            </a:r>
            <a:endParaRPr lang="en-US" altLang="en-US" sz="2400" smtClean="0">
              <a:effectLst/>
            </a:endParaRPr>
          </a:p>
        </p:txBody>
      </p:sp>
      <p:pic>
        <p:nvPicPr>
          <p:cNvPr id="2662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052513"/>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2613" y="1052513"/>
            <a:ext cx="4217987" cy="562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3935413"/>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noChangeArrowheads="1"/>
          </p:cNvSpPr>
          <p:nvPr>
            <p:ph type="title"/>
          </p:nvPr>
        </p:nvSpPr>
        <p:spPr bwMode="auto">
          <a:xfrm>
            <a:off x="0" y="228600"/>
            <a:ext cx="9144000" cy="762000"/>
          </a:xfrm>
        </p:spPr>
        <p:txBody>
          <a:bodyPr wrap="square" numCol="1" anchorCtr="0" compatLnSpc="1">
            <a:prstTxWarp prst="textNoShape">
              <a:avLst/>
            </a:prstTxWarp>
          </a:bodyPr>
          <a:lstStyle/>
          <a:p>
            <a:pPr>
              <a:lnSpc>
                <a:spcPct val="100000"/>
              </a:lnSpc>
            </a:pPr>
            <a:r>
              <a:rPr lang="en-US" altLang="en-US" sz="3600" u="sng" smtClean="0">
                <a:effectLst/>
              </a:rPr>
              <a:t>Visiting Anne Frank’s Birthplace</a:t>
            </a:r>
            <a:br>
              <a:rPr lang="en-US" altLang="en-US" sz="3600" u="sng" smtClean="0">
                <a:effectLst/>
              </a:rPr>
            </a:br>
            <a:r>
              <a:rPr lang="en-US" altLang="en-US" sz="2200" smtClean="0">
                <a:effectLst/>
              </a:rPr>
              <a:t>(Frankfurt-Aachen-Amsterdam</a:t>
            </a:r>
          </a:p>
        </p:txBody>
      </p:sp>
      <p:pic>
        <p:nvPicPr>
          <p:cNvPr id="27651" name="Picture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143000"/>
            <a:ext cx="365601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1143000"/>
            <a:ext cx="365601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15"/>
          <p:cNvPicPr>
            <a:picLocks noChangeAspect="1" noChangeArrowheads="1"/>
          </p:cNvPicPr>
          <p:nvPr/>
        </p:nvPicPr>
        <p:blipFill>
          <a:blip r:embed="rId4">
            <a:extLst>
              <a:ext uri="{28A0092B-C50C-407E-A947-70E740481C1C}">
                <a14:useLocalDpi xmlns:a14="http://schemas.microsoft.com/office/drawing/2010/main" val="0"/>
              </a:ext>
            </a:extLst>
          </a:blip>
          <a:srcRect r="46857"/>
          <a:stretch>
            <a:fillRect/>
          </a:stretch>
        </p:blipFill>
        <p:spPr bwMode="auto">
          <a:xfrm>
            <a:off x="762000" y="4267200"/>
            <a:ext cx="251301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4114800"/>
            <a:ext cx="19431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2" descr="File:Stolperstein fÃ¼r Anne Frank (Amsterda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3600" y="4267200"/>
            <a:ext cx="229711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79725" y="2895600"/>
            <a:ext cx="3251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563" y="1201738"/>
            <a:ext cx="2260600" cy="352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27763" y="1190625"/>
            <a:ext cx="2443162" cy="162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32525" y="289560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Rectangle 2"/>
          <p:cNvSpPr>
            <a:spLocks noGrp="1" noChangeArrowheads="1"/>
          </p:cNvSpPr>
          <p:nvPr>
            <p:ph type="ctrTitle"/>
          </p:nvPr>
        </p:nvSpPr>
        <p:spPr bwMode="auto">
          <a:xfrm>
            <a:off x="-11113" y="228600"/>
            <a:ext cx="9144001" cy="533400"/>
          </a:xfrm>
        </p:spPr>
        <p:txBody>
          <a:bodyPr wrap="square" lIns="92075" tIns="46038" rIns="92075" bIns="46038" numCol="1" anchorCtr="0" compatLnSpc="1">
            <a:prstTxWarp prst="textNoShape">
              <a:avLst/>
            </a:prstTxWarp>
          </a:bodyPr>
          <a:lstStyle/>
          <a:p>
            <a:pPr eaLnBrk="1" hangingPunct="1"/>
            <a:r>
              <a:rPr lang="en-US" altLang="en-US" sz="2800" i="1" smtClean="0">
                <a:effectLst/>
              </a:rPr>
              <a:t>Stolpersteine</a:t>
            </a:r>
            <a:r>
              <a:rPr lang="en-US" altLang="en-US" sz="2800" smtClean="0">
                <a:effectLst/>
              </a:rPr>
              <a:t>: Impressions from a Remembrance Culture</a:t>
            </a:r>
            <a:endParaRPr lang="en-US" altLang="en-US" sz="2800" i="1" smtClean="0">
              <a:effectLst/>
            </a:endParaRPr>
          </a:p>
        </p:txBody>
      </p:sp>
      <p:pic>
        <p:nvPicPr>
          <p:cNvPr id="28679"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3563" y="4875213"/>
            <a:ext cx="25654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184525" y="4876800"/>
            <a:ext cx="2919413"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12"/>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79725" y="1201738"/>
            <a:ext cx="3246438"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1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218238" y="4876800"/>
            <a:ext cx="24384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txBox="1">
            <a:spLocks noChangeArrowheads="1"/>
          </p:cNvSpPr>
          <p:nvPr/>
        </p:nvSpPr>
        <p:spPr bwMode="auto">
          <a:xfrm>
            <a:off x="152400" y="990600"/>
            <a:ext cx="8839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Font typeface="Arial" panose="020B0604020202020204" pitchFamily="34" charset="0"/>
              <a:buNone/>
            </a:pPr>
            <a:r>
              <a:rPr lang="en-US" altLang="en-US" sz="2000" u="sng">
                <a:solidFill>
                  <a:srgbClr val="006699"/>
                </a:solidFill>
                <a:latin typeface="Palatino Linotype" panose="02040502050505030304" pitchFamily="18" charset="0"/>
              </a:rPr>
              <a:t>September 2017</a:t>
            </a:r>
            <a:r>
              <a:rPr lang="en-US" altLang="en-US" sz="2000">
                <a:solidFill>
                  <a:srgbClr val="006699"/>
                </a:solidFill>
                <a:latin typeface="Palatino Linotype" panose="02040502050505030304" pitchFamily="18" charset="0"/>
              </a:rPr>
              <a:t>: 24 </a:t>
            </a:r>
            <a:r>
              <a:rPr lang="en-US" altLang="en-US" sz="2000" i="1">
                <a:solidFill>
                  <a:srgbClr val="006699"/>
                </a:solidFill>
                <a:latin typeface="Palatino Linotype" panose="02040502050505030304" pitchFamily="18" charset="0"/>
                <a:hlinkClick r:id="rId2"/>
              </a:rPr>
              <a:t>Stopping Stones</a:t>
            </a:r>
            <a:r>
              <a:rPr lang="en-US" altLang="en-US" sz="2000">
                <a:solidFill>
                  <a:srgbClr val="006699"/>
                </a:solidFill>
                <a:latin typeface="Palatino Linotype" panose="02040502050505030304" pitchFamily="18" charset="0"/>
              </a:rPr>
              <a:t> were installed at Philipsburg Manor in Tarrytown, NY, and one at Royall House &amp; Slave Quarters in Medford, MA.</a:t>
            </a:r>
            <a:endParaRPr lang="en-US" altLang="en-US" sz="600">
              <a:solidFill>
                <a:srgbClr val="006699"/>
              </a:solidFill>
              <a:latin typeface="Palatino Linotype" panose="02040502050505030304" pitchFamily="18" charset="0"/>
            </a:endParaRPr>
          </a:p>
        </p:txBody>
      </p:sp>
      <p:pic>
        <p:nvPicPr>
          <p:cNvPr id="29699" name="Picture 3">
            <a:hlinkClick r:id="rId3"/>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76650" y="5265738"/>
            <a:ext cx="180975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62500" y="1981200"/>
            <a:ext cx="34671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28688" y="1981200"/>
            <a:ext cx="344646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672138" y="4754563"/>
            <a:ext cx="1646237"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9"/>
          <p:cNvPicPr>
            <a:picLocks noChangeAspect="1"/>
          </p:cNvPicPr>
          <p:nvPr/>
        </p:nvPicPr>
        <p:blipFill>
          <a:blip r:embed="rId8">
            <a:extLst>
              <a:ext uri="{28A0092B-C50C-407E-A947-70E740481C1C}">
                <a14:useLocalDpi xmlns:a14="http://schemas.microsoft.com/office/drawing/2010/main" val="0"/>
              </a:ext>
            </a:extLst>
          </a:blip>
          <a:srcRect l="21190" t="4950" r="21304" b="9613"/>
          <a:stretch>
            <a:fillRect/>
          </a:stretch>
        </p:blipFill>
        <p:spPr bwMode="auto">
          <a:xfrm>
            <a:off x="1824038" y="4754563"/>
            <a:ext cx="1655762"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
            <a:extLst>
              <a:ext uri="{FF2B5EF4-FFF2-40B4-BE49-F238E27FC236}">
                <a16:creationId xmlns:a16="http://schemas.microsoft.com/office/drawing/2014/main" id="{4FB417AD-9E3D-4FB9-9E71-A8200F584F50}"/>
              </a:ext>
            </a:extLst>
          </p:cNvPr>
          <p:cNvSpPr txBox="1">
            <a:spLocks noChangeArrowheads="1"/>
          </p:cNvSpPr>
          <p:nvPr/>
        </p:nvSpPr>
        <p:spPr bwMode="auto">
          <a:xfrm>
            <a:off x="0" y="15240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400">
                <a:solidFill>
                  <a:srgbClr val="7F7F7F"/>
                </a:solidFill>
                <a:latin typeface="Century Gothic" pitchFamily="34" charset="0"/>
              </a:defRPr>
            </a:lvl1pPr>
            <a:lvl2pPr marL="742950" indent="-285750" eaLnBrk="0" hangingPunct="0">
              <a:spcBef>
                <a:spcPct val="20000"/>
              </a:spcBef>
              <a:buFont typeface="Courier New" pitchFamily="49" charset="0"/>
              <a:buChar char="o"/>
              <a:defRPr sz="1600">
                <a:solidFill>
                  <a:srgbClr val="7F7F7F"/>
                </a:solidFill>
                <a:latin typeface="Century Gothic" pitchFamily="34" charset="0"/>
              </a:defRPr>
            </a:lvl2pPr>
            <a:lvl3pPr marL="1143000" indent="-228600" eaLnBrk="0" hangingPunct="0">
              <a:spcBef>
                <a:spcPct val="20000"/>
              </a:spcBef>
              <a:buFont typeface="Arial" charset="0"/>
              <a:buChar char="•"/>
              <a:defRPr sz="1600">
                <a:solidFill>
                  <a:srgbClr val="7F7F7F"/>
                </a:solidFill>
                <a:latin typeface="Century Gothic" pitchFamily="34" charset="0"/>
              </a:defRPr>
            </a:lvl3pPr>
            <a:lvl4pPr marL="1600200" indent="-228600" eaLnBrk="0" hangingPunct="0">
              <a:spcBef>
                <a:spcPct val="20000"/>
              </a:spcBef>
              <a:buFont typeface="Courier New" pitchFamily="49" charset="0"/>
              <a:buChar char="o"/>
              <a:defRPr sz="1600">
                <a:solidFill>
                  <a:srgbClr val="7F7F7F"/>
                </a:solidFill>
                <a:latin typeface="Century Gothic" pitchFamily="34" charset="0"/>
              </a:defRPr>
            </a:lvl4pPr>
            <a:lvl5pPr marL="2057400" indent="-228600" eaLnBrk="0" hangingPunct="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algn="ctr" eaLnBrk="1" hangingPunct="1">
              <a:spcBef>
                <a:spcPct val="0"/>
              </a:spcBef>
              <a:buFontTx/>
              <a:buNone/>
              <a:defRPr/>
            </a:pPr>
            <a:r>
              <a:rPr lang="en-US" altLang="en-US" sz="2800" u="sng" dirty="0">
                <a:solidFill>
                  <a:srgbClr val="006699"/>
                </a:solidFill>
                <a:latin typeface="+mn-lt"/>
                <a:cs typeface="Arial" charset="0"/>
              </a:rPr>
              <a:t>Projects in the US inspired by </a:t>
            </a:r>
            <a:r>
              <a:rPr lang="en-US" altLang="en-US" sz="2800" u="sng" dirty="0" err="1">
                <a:solidFill>
                  <a:srgbClr val="006699"/>
                </a:solidFill>
                <a:latin typeface="+mn-lt"/>
                <a:cs typeface="Arial" charset="0"/>
              </a:rPr>
              <a:t>Demnig’s</a:t>
            </a:r>
            <a:r>
              <a:rPr lang="en-US" altLang="en-US" sz="2800" u="sng" dirty="0">
                <a:solidFill>
                  <a:srgbClr val="006699"/>
                </a:solidFill>
                <a:latin typeface="+mn-lt"/>
                <a:cs typeface="Arial" charset="0"/>
              </a:rPr>
              <a:t> work</a:t>
            </a:r>
          </a:p>
        </p:txBody>
      </p:sp>
      <p:sp>
        <p:nvSpPr>
          <p:cNvPr id="29705" name="TextBox 2"/>
          <p:cNvSpPr txBox="1">
            <a:spLocks noChangeArrowheads="1"/>
          </p:cNvSpPr>
          <p:nvPr/>
        </p:nvSpPr>
        <p:spPr bwMode="auto">
          <a:xfrm>
            <a:off x="928688" y="4267200"/>
            <a:ext cx="1695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FontTx/>
              <a:buNone/>
            </a:pPr>
            <a:r>
              <a:rPr lang="en-US" altLang="en-US" sz="1400">
                <a:solidFill>
                  <a:srgbClr val="006699"/>
                </a:solidFill>
                <a:latin typeface="Palatino Linotype" panose="02040502050505030304" pitchFamily="18" charset="0"/>
              </a:rPr>
              <a:t>Philipsburg Manor</a:t>
            </a:r>
            <a:endParaRPr lang="en-US" altLang="en-US" sz="1400">
              <a:solidFill>
                <a:srgbClr val="006699"/>
              </a:solidFill>
              <a:latin typeface="Tahoma" panose="020B0604030504040204" pitchFamily="34" charset="0"/>
            </a:endParaRPr>
          </a:p>
        </p:txBody>
      </p:sp>
      <p:sp>
        <p:nvSpPr>
          <p:cNvPr id="29706" name="TextBox 1"/>
          <p:cNvSpPr txBox="1">
            <a:spLocks noChangeArrowheads="1"/>
          </p:cNvSpPr>
          <p:nvPr/>
        </p:nvSpPr>
        <p:spPr bwMode="auto">
          <a:xfrm>
            <a:off x="4746625" y="4267200"/>
            <a:ext cx="2741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spcBef>
                <a:spcPct val="0"/>
              </a:spcBef>
              <a:buFontTx/>
              <a:buNone/>
            </a:pPr>
            <a:r>
              <a:rPr lang="en-US" altLang="en-US" sz="1400">
                <a:solidFill>
                  <a:srgbClr val="006699"/>
                </a:solidFill>
                <a:latin typeface="Palatino Linotype" panose="02040502050505030304" pitchFamily="18" charset="0"/>
              </a:rPr>
              <a:t>Royall House &amp; Slave Quarters</a:t>
            </a:r>
            <a:endParaRPr lang="en-US" altLang="en-US" sz="1400">
              <a:solidFill>
                <a:srgbClr val="006699"/>
              </a:solidFill>
              <a:latin typeface="Tahoma" panose="020B0604030504040204" pitchFamily="34" charset="0"/>
            </a:endParaRPr>
          </a:p>
        </p:txBody>
      </p:sp>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3422650"/>
            <a:ext cx="3352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2"/>
          <p:cNvSpPr txBox="1">
            <a:spLocks noChangeArrowheads="1"/>
          </p:cNvSpPr>
          <p:nvPr/>
        </p:nvSpPr>
        <p:spPr bwMode="auto">
          <a:xfrm>
            <a:off x="152400" y="1384300"/>
            <a:ext cx="8839200"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Font typeface="Arial" panose="020B0604020202020204" pitchFamily="34" charset="0"/>
              <a:buNone/>
            </a:pPr>
            <a:r>
              <a:rPr lang="en-US" altLang="en-US" sz="2000" u="sng">
                <a:solidFill>
                  <a:schemeClr val="tx2"/>
                </a:solidFill>
                <a:latin typeface="Palatino Linotype" panose="02040502050505030304" pitchFamily="18" charset="0"/>
              </a:rPr>
              <a:t>November 2017</a:t>
            </a:r>
            <a:r>
              <a:rPr lang="en-US" altLang="en-US" sz="2000">
                <a:solidFill>
                  <a:schemeClr val="tx2"/>
                </a:solidFill>
                <a:latin typeface="Palatino Linotype" panose="02040502050505030304" pitchFamily="18" charset="0"/>
              </a:rPr>
              <a:t>: Three </a:t>
            </a:r>
            <a:r>
              <a:rPr lang="en-US" altLang="en-US" sz="2000" i="1">
                <a:solidFill>
                  <a:schemeClr val="tx2"/>
                </a:solidFill>
                <a:latin typeface="Palatino Linotype" panose="02040502050505030304" pitchFamily="18" charset="0"/>
                <a:hlinkClick r:id="rId3"/>
              </a:rPr>
              <a:t>Witness Stones</a:t>
            </a:r>
            <a:r>
              <a:rPr lang="en-US" altLang="en-US" sz="2000">
                <a:solidFill>
                  <a:schemeClr val="tx2"/>
                </a:solidFill>
                <a:latin typeface="Palatino Linotype" panose="02040502050505030304" pitchFamily="18" charset="0"/>
              </a:rPr>
              <a:t> were installed in Guilford, CT: one in front of the Town Hall (“Moses”), one in front of Guilford Savings Bank (“Phyllis”), and one in front of the Hyland House Museum (”Candace”).</a:t>
            </a:r>
            <a:endParaRPr lang="en-US" altLang="en-US" sz="600">
              <a:solidFill>
                <a:schemeClr val="tx2"/>
              </a:solidFill>
              <a:latin typeface="Palatino Linotype" panose="02040502050505030304" pitchFamily="18" charset="0"/>
            </a:endParaRPr>
          </a:p>
        </p:txBody>
      </p:sp>
      <p:pic>
        <p:nvPicPr>
          <p:cNvPr id="30724"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27363" y="2584450"/>
            <a:ext cx="3089275"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422650"/>
            <a:ext cx="399573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
            <a:extLst>
              <a:ext uri="{FF2B5EF4-FFF2-40B4-BE49-F238E27FC236}">
                <a16:creationId xmlns:a16="http://schemas.microsoft.com/office/drawing/2014/main" id="{6FFB49E1-A5A7-4560-8DA6-650E1359916A}"/>
              </a:ext>
            </a:extLst>
          </p:cNvPr>
          <p:cNvSpPr txBox="1">
            <a:spLocks noChangeArrowheads="1"/>
          </p:cNvSpPr>
          <p:nvPr/>
        </p:nvSpPr>
        <p:spPr bwMode="auto">
          <a:xfrm>
            <a:off x="0" y="39370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400">
                <a:solidFill>
                  <a:srgbClr val="7F7F7F"/>
                </a:solidFill>
                <a:latin typeface="Century Gothic" pitchFamily="34" charset="0"/>
              </a:defRPr>
            </a:lvl1pPr>
            <a:lvl2pPr marL="742950" indent="-285750" eaLnBrk="0" hangingPunct="0">
              <a:spcBef>
                <a:spcPct val="20000"/>
              </a:spcBef>
              <a:buFont typeface="Courier New" pitchFamily="49" charset="0"/>
              <a:buChar char="o"/>
              <a:defRPr sz="1600">
                <a:solidFill>
                  <a:srgbClr val="7F7F7F"/>
                </a:solidFill>
                <a:latin typeface="Century Gothic" pitchFamily="34" charset="0"/>
              </a:defRPr>
            </a:lvl2pPr>
            <a:lvl3pPr marL="1143000" indent="-228600" eaLnBrk="0" hangingPunct="0">
              <a:spcBef>
                <a:spcPct val="20000"/>
              </a:spcBef>
              <a:buFont typeface="Arial" charset="0"/>
              <a:buChar char="•"/>
              <a:defRPr sz="1600">
                <a:solidFill>
                  <a:srgbClr val="7F7F7F"/>
                </a:solidFill>
                <a:latin typeface="Century Gothic" pitchFamily="34" charset="0"/>
              </a:defRPr>
            </a:lvl3pPr>
            <a:lvl4pPr marL="1600200" indent="-228600" eaLnBrk="0" hangingPunct="0">
              <a:spcBef>
                <a:spcPct val="20000"/>
              </a:spcBef>
              <a:buFont typeface="Courier New" pitchFamily="49" charset="0"/>
              <a:buChar char="o"/>
              <a:defRPr sz="1600">
                <a:solidFill>
                  <a:srgbClr val="7F7F7F"/>
                </a:solidFill>
                <a:latin typeface="Century Gothic" pitchFamily="34" charset="0"/>
              </a:defRPr>
            </a:lvl4pPr>
            <a:lvl5pPr marL="2057400" indent="-228600" eaLnBrk="0" hangingPunct="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algn="ctr" eaLnBrk="1" hangingPunct="1">
              <a:spcBef>
                <a:spcPct val="0"/>
              </a:spcBef>
              <a:buFontTx/>
              <a:buNone/>
              <a:defRPr/>
            </a:pPr>
            <a:r>
              <a:rPr lang="en-US" altLang="en-US" sz="2800" u="sng" dirty="0">
                <a:solidFill>
                  <a:srgbClr val="006699"/>
                </a:solidFill>
                <a:latin typeface="+mn-lt"/>
                <a:cs typeface="Arial" charset="0"/>
              </a:rPr>
              <a:t>Projects in the US inspired by </a:t>
            </a:r>
            <a:r>
              <a:rPr lang="en-US" altLang="en-US" sz="2800" u="sng" dirty="0" err="1">
                <a:solidFill>
                  <a:srgbClr val="006699"/>
                </a:solidFill>
                <a:latin typeface="+mn-lt"/>
                <a:cs typeface="Arial" charset="0"/>
              </a:rPr>
              <a:t>Demnig’s</a:t>
            </a:r>
            <a:r>
              <a:rPr lang="en-US" altLang="en-US" sz="2800" u="sng" dirty="0">
                <a:solidFill>
                  <a:srgbClr val="006699"/>
                </a:solidFill>
                <a:latin typeface="+mn-lt"/>
                <a:cs typeface="Arial" charset="0"/>
              </a:rPr>
              <a:t> work</a:t>
            </a:r>
          </a:p>
        </p:txBody>
      </p:sp>
      <p:sp>
        <p:nvSpPr>
          <p:cNvPr id="30727" name="TextBox 2"/>
          <p:cNvSpPr txBox="1">
            <a:spLocks noChangeArrowheads="1"/>
          </p:cNvSpPr>
          <p:nvPr/>
        </p:nvSpPr>
        <p:spPr bwMode="auto">
          <a:xfrm>
            <a:off x="457200" y="5940425"/>
            <a:ext cx="21447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FontTx/>
              <a:buNone/>
            </a:pPr>
            <a:r>
              <a:rPr lang="en-US" altLang="en-US" sz="1400">
                <a:solidFill>
                  <a:schemeClr val="tx2"/>
                </a:solidFill>
                <a:latin typeface="Palatino Linotype" panose="02040502050505030304" pitchFamily="18" charset="0"/>
              </a:rPr>
              <a:t>Hyland House Museum</a:t>
            </a:r>
            <a:endParaRPr lang="en-US" altLang="en-US" sz="1400">
              <a:solidFill>
                <a:schemeClr val="tx1"/>
              </a:solidFill>
              <a:latin typeface="Tahoma" panose="020B0604030504040204" pitchFamily="34" charset="0"/>
            </a:endParaRPr>
          </a:p>
        </p:txBody>
      </p:sp>
      <p:sp>
        <p:nvSpPr>
          <p:cNvPr id="30728" name="TextBox 2"/>
          <p:cNvSpPr txBox="1">
            <a:spLocks noChangeArrowheads="1"/>
          </p:cNvSpPr>
          <p:nvPr/>
        </p:nvSpPr>
        <p:spPr bwMode="auto">
          <a:xfrm>
            <a:off x="4876800" y="5937250"/>
            <a:ext cx="1295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FontTx/>
              <a:buNone/>
            </a:pPr>
            <a:r>
              <a:rPr lang="en-US" altLang="en-US" sz="1400" i="1">
                <a:solidFill>
                  <a:schemeClr val="tx2"/>
                </a:solidFill>
                <a:latin typeface="Palatino Linotype" panose="02040502050505030304" pitchFamily="18" charset="0"/>
              </a:rPr>
              <a:t>Witness Stones</a:t>
            </a:r>
            <a:endParaRPr lang="en-US" altLang="en-US" sz="1400" i="1">
              <a:solidFill>
                <a:schemeClr val="tx1"/>
              </a:solidFill>
              <a:latin typeface="Tahoma" panose="020B0604030504040204" pitchFamily="34" charset="0"/>
            </a:endParaRPr>
          </a:p>
        </p:txBody>
      </p:sp>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
            <a:extLst>
              <a:ext uri="{FF2B5EF4-FFF2-40B4-BE49-F238E27FC236}">
                <a16:creationId xmlns:a16="http://schemas.microsoft.com/office/drawing/2014/main" id="{9C33EF4D-C3C8-4A21-AAA1-9E83A44CAB05}"/>
              </a:ext>
            </a:extLst>
          </p:cNvPr>
          <p:cNvSpPr txBox="1">
            <a:spLocks noChangeArrowheads="1"/>
          </p:cNvSpPr>
          <p:nvPr/>
        </p:nvSpPr>
        <p:spPr bwMode="auto">
          <a:xfrm>
            <a:off x="26988" y="15240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400">
                <a:solidFill>
                  <a:srgbClr val="7F7F7F"/>
                </a:solidFill>
                <a:latin typeface="Century Gothic" pitchFamily="34" charset="0"/>
              </a:defRPr>
            </a:lvl1pPr>
            <a:lvl2pPr marL="742950" indent="-285750" eaLnBrk="0" hangingPunct="0">
              <a:spcBef>
                <a:spcPct val="20000"/>
              </a:spcBef>
              <a:buFont typeface="Courier New" pitchFamily="49" charset="0"/>
              <a:buChar char="o"/>
              <a:defRPr sz="1600">
                <a:solidFill>
                  <a:srgbClr val="7F7F7F"/>
                </a:solidFill>
                <a:latin typeface="Century Gothic" pitchFamily="34" charset="0"/>
              </a:defRPr>
            </a:lvl2pPr>
            <a:lvl3pPr marL="1143000" indent="-228600" eaLnBrk="0" hangingPunct="0">
              <a:spcBef>
                <a:spcPct val="20000"/>
              </a:spcBef>
              <a:buFont typeface="Arial" charset="0"/>
              <a:buChar char="•"/>
              <a:defRPr sz="1600">
                <a:solidFill>
                  <a:srgbClr val="7F7F7F"/>
                </a:solidFill>
                <a:latin typeface="Century Gothic" pitchFamily="34" charset="0"/>
              </a:defRPr>
            </a:lvl3pPr>
            <a:lvl4pPr marL="1600200" indent="-228600" eaLnBrk="0" hangingPunct="0">
              <a:spcBef>
                <a:spcPct val="20000"/>
              </a:spcBef>
              <a:buFont typeface="Courier New" pitchFamily="49" charset="0"/>
              <a:buChar char="o"/>
              <a:defRPr sz="1600">
                <a:solidFill>
                  <a:srgbClr val="7F7F7F"/>
                </a:solidFill>
                <a:latin typeface="Century Gothic" pitchFamily="34" charset="0"/>
              </a:defRPr>
            </a:lvl4pPr>
            <a:lvl5pPr marL="2057400" indent="-228600" eaLnBrk="0" hangingPunct="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algn="ctr" eaLnBrk="1" hangingPunct="1">
              <a:spcBef>
                <a:spcPct val="0"/>
              </a:spcBef>
              <a:buFontTx/>
              <a:buNone/>
              <a:defRPr/>
            </a:pPr>
            <a:r>
              <a:rPr lang="en-US" altLang="en-US" sz="2800" u="sng" dirty="0">
                <a:solidFill>
                  <a:srgbClr val="006699"/>
                </a:solidFill>
                <a:latin typeface="+mn-lt"/>
                <a:cs typeface="Arial" charset="0"/>
              </a:rPr>
              <a:t>Memorialization in the South</a:t>
            </a:r>
          </a:p>
        </p:txBody>
      </p:sp>
      <p:sp>
        <p:nvSpPr>
          <p:cNvPr id="3" name="TextBox 2">
            <a:extLst>
              <a:ext uri="{FF2B5EF4-FFF2-40B4-BE49-F238E27FC236}">
                <a16:creationId xmlns:a16="http://schemas.microsoft.com/office/drawing/2014/main" id="{D9E0AB6E-84DE-4734-8BE4-38DCCA57C703}"/>
              </a:ext>
            </a:extLst>
          </p:cNvPr>
          <p:cNvSpPr txBox="1"/>
          <p:nvPr/>
        </p:nvSpPr>
        <p:spPr>
          <a:xfrm>
            <a:off x="4937125" y="4868863"/>
            <a:ext cx="3689350" cy="307975"/>
          </a:xfrm>
          <a:prstGeom prst="rect">
            <a:avLst/>
          </a:prstGeom>
          <a:noFill/>
        </p:spPr>
        <p:txBody>
          <a:bodyPr wrap="none">
            <a:spAutoFit/>
          </a:bodyPr>
          <a:lstStyle/>
          <a:p>
            <a:pPr>
              <a:defRPr/>
            </a:pPr>
            <a:r>
              <a:rPr lang="en-US" sz="1400" dirty="0">
                <a:solidFill>
                  <a:srgbClr val="006699"/>
                </a:solidFill>
                <a:latin typeface="+mn-lt"/>
                <a:cs typeface="Arial" charset="0"/>
              </a:rPr>
              <a:t>Unknown Memorial to the Unknown Slaves</a:t>
            </a:r>
          </a:p>
        </p:txBody>
      </p:sp>
      <p:pic>
        <p:nvPicPr>
          <p:cNvPr id="31748"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668463"/>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Rectangle 2"/>
          <p:cNvSpPr txBox="1">
            <a:spLocks noChangeArrowheads="1"/>
          </p:cNvSpPr>
          <p:nvPr/>
        </p:nvSpPr>
        <p:spPr bwMode="auto">
          <a:xfrm>
            <a:off x="76200" y="56388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lgn="ctr" eaLnBrk="1" hangingPunct="1">
              <a:spcBef>
                <a:spcPct val="0"/>
              </a:spcBef>
              <a:buFont typeface="Arial" panose="020B0604020202020204" pitchFamily="34" charset="0"/>
              <a:buNone/>
            </a:pPr>
            <a:r>
              <a:rPr lang="en-US" altLang="en-US" sz="1800">
                <a:solidFill>
                  <a:schemeClr val="tx2"/>
                </a:solidFill>
                <a:latin typeface="Palatino Linotype" panose="02040502050505030304" pitchFamily="18" charset="0"/>
              </a:rPr>
              <a:t>What does the placement say about our ability to come to terms with our history? </a:t>
            </a:r>
          </a:p>
          <a:p>
            <a:pPr algn="ctr" eaLnBrk="1" hangingPunct="1">
              <a:spcBef>
                <a:spcPct val="0"/>
              </a:spcBef>
              <a:buFont typeface="Arial" panose="020B0604020202020204" pitchFamily="34" charset="0"/>
              <a:buNone/>
            </a:pPr>
            <a:r>
              <a:rPr lang="en-US" altLang="en-US" sz="1800">
                <a:solidFill>
                  <a:schemeClr val="tx2"/>
                </a:solidFill>
                <a:latin typeface="Palatino Linotype" panose="02040502050505030304" pitchFamily="18" charset="0"/>
              </a:rPr>
              <a:t>How effective can such isolated memorials be?</a:t>
            </a:r>
          </a:p>
        </p:txBody>
      </p:sp>
      <p:pic>
        <p:nvPicPr>
          <p:cNvPr id="3175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68463"/>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TextBox 3"/>
          <p:cNvSpPr txBox="1">
            <a:spLocks noChangeArrowheads="1"/>
          </p:cNvSpPr>
          <p:nvPr/>
        </p:nvSpPr>
        <p:spPr bwMode="auto">
          <a:xfrm>
            <a:off x="0" y="815975"/>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lgn="ctr">
              <a:spcBef>
                <a:spcPct val="0"/>
              </a:spcBef>
              <a:buFontTx/>
              <a:buNone/>
            </a:pPr>
            <a:r>
              <a:rPr lang="en-US" altLang="en-US" sz="2000">
                <a:solidFill>
                  <a:srgbClr val="006699"/>
                </a:solidFill>
                <a:latin typeface="Palatino Linotype" panose="02040502050505030304" pitchFamily="18" charset="0"/>
              </a:rPr>
              <a:t>“Only by coming to terms with history can we free ourselves </a:t>
            </a:r>
          </a:p>
          <a:p>
            <a:pPr algn="ctr">
              <a:spcBef>
                <a:spcPct val="0"/>
              </a:spcBef>
              <a:buFontTx/>
              <a:buNone/>
            </a:pPr>
            <a:r>
              <a:rPr lang="en-US" altLang="en-US" sz="2000">
                <a:solidFill>
                  <a:srgbClr val="006699"/>
                </a:solidFill>
                <a:latin typeface="Palatino Linotype" panose="02040502050505030304" pitchFamily="18" charset="0"/>
              </a:rPr>
              <a:t>to create a more just world.” – Drew Gilpin Faust</a:t>
            </a:r>
          </a:p>
        </p:txBody>
      </p:sp>
      <p:sp>
        <p:nvSpPr>
          <p:cNvPr id="15" name="TextBox 14">
            <a:extLst>
              <a:ext uri="{FF2B5EF4-FFF2-40B4-BE49-F238E27FC236}">
                <a16:creationId xmlns:a16="http://schemas.microsoft.com/office/drawing/2014/main" id="{D9E0AB6E-84DE-4734-8BE4-38DCCA57C703}"/>
              </a:ext>
            </a:extLst>
          </p:cNvPr>
          <p:cNvSpPr txBox="1"/>
          <p:nvPr/>
        </p:nvSpPr>
        <p:spPr>
          <a:xfrm>
            <a:off x="950913" y="4859338"/>
            <a:ext cx="2822575" cy="307975"/>
          </a:xfrm>
          <a:prstGeom prst="rect">
            <a:avLst/>
          </a:prstGeom>
          <a:noFill/>
        </p:spPr>
        <p:txBody>
          <a:bodyPr wrap="none">
            <a:spAutoFit/>
          </a:bodyPr>
          <a:lstStyle/>
          <a:p>
            <a:pPr>
              <a:defRPr/>
            </a:pPr>
            <a:r>
              <a:rPr lang="en-US" sz="1400" dirty="0">
                <a:solidFill>
                  <a:srgbClr val="006699"/>
                </a:solidFill>
                <a:latin typeface="+mn-lt"/>
                <a:cs typeface="Arial" charset="0"/>
              </a:rPr>
              <a:t>Sunset Hill Cemetery in Valdosta</a:t>
            </a:r>
          </a:p>
        </p:txBody>
      </p:sp>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
            <a:extLst>
              <a:ext uri="{FF2B5EF4-FFF2-40B4-BE49-F238E27FC236}">
                <a16:creationId xmlns:a16="http://schemas.microsoft.com/office/drawing/2014/main" id="{9C33EF4D-C3C8-4A21-AAA1-9E83A44CAB05}"/>
              </a:ext>
            </a:extLst>
          </p:cNvPr>
          <p:cNvSpPr txBox="1">
            <a:spLocks noChangeArrowheads="1"/>
          </p:cNvSpPr>
          <p:nvPr/>
        </p:nvSpPr>
        <p:spPr bwMode="auto">
          <a:xfrm>
            <a:off x="0" y="15240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400">
                <a:solidFill>
                  <a:srgbClr val="7F7F7F"/>
                </a:solidFill>
                <a:latin typeface="Century Gothic" pitchFamily="34" charset="0"/>
              </a:defRPr>
            </a:lvl1pPr>
            <a:lvl2pPr marL="742950" indent="-285750" eaLnBrk="0" hangingPunct="0">
              <a:spcBef>
                <a:spcPct val="20000"/>
              </a:spcBef>
              <a:buFont typeface="Courier New" pitchFamily="49" charset="0"/>
              <a:buChar char="o"/>
              <a:defRPr sz="1600">
                <a:solidFill>
                  <a:srgbClr val="7F7F7F"/>
                </a:solidFill>
                <a:latin typeface="Century Gothic" pitchFamily="34" charset="0"/>
              </a:defRPr>
            </a:lvl2pPr>
            <a:lvl3pPr marL="1143000" indent="-228600" eaLnBrk="0" hangingPunct="0">
              <a:spcBef>
                <a:spcPct val="20000"/>
              </a:spcBef>
              <a:buFont typeface="Arial" charset="0"/>
              <a:buChar char="•"/>
              <a:defRPr sz="1600">
                <a:solidFill>
                  <a:srgbClr val="7F7F7F"/>
                </a:solidFill>
                <a:latin typeface="Century Gothic" pitchFamily="34" charset="0"/>
              </a:defRPr>
            </a:lvl3pPr>
            <a:lvl4pPr marL="1600200" indent="-228600" eaLnBrk="0" hangingPunct="0">
              <a:spcBef>
                <a:spcPct val="20000"/>
              </a:spcBef>
              <a:buFont typeface="Courier New" pitchFamily="49" charset="0"/>
              <a:buChar char="o"/>
              <a:defRPr sz="1600">
                <a:solidFill>
                  <a:srgbClr val="7F7F7F"/>
                </a:solidFill>
                <a:latin typeface="Century Gothic" pitchFamily="34" charset="0"/>
              </a:defRPr>
            </a:lvl4pPr>
            <a:lvl5pPr marL="2057400" indent="-228600" eaLnBrk="0" hangingPunct="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algn="ctr" eaLnBrk="1" hangingPunct="1">
              <a:spcBef>
                <a:spcPct val="0"/>
              </a:spcBef>
              <a:buFontTx/>
              <a:buNone/>
              <a:defRPr/>
            </a:pPr>
            <a:r>
              <a:rPr lang="en-US" altLang="en-US" sz="2800" dirty="0">
                <a:solidFill>
                  <a:srgbClr val="006699"/>
                </a:solidFill>
                <a:latin typeface="+mn-lt"/>
                <a:cs typeface="Arial" charset="0"/>
              </a:rPr>
              <a:t>Memorialization in the South</a:t>
            </a:r>
          </a:p>
        </p:txBody>
      </p:sp>
      <p:pic>
        <p:nvPicPr>
          <p:cNvPr id="3277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51400" y="1843088"/>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35B2ACA9-1582-4279-99EE-2E8A06BABE6A}"/>
              </a:ext>
            </a:extLst>
          </p:cNvPr>
          <p:cNvSpPr txBox="1"/>
          <p:nvPr/>
        </p:nvSpPr>
        <p:spPr>
          <a:xfrm>
            <a:off x="5086350" y="5033963"/>
            <a:ext cx="3797300" cy="306387"/>
          </a:xfrm>
          <a:prstGeom prst="rect">
            <a:avLst/>
          </a:prstGeom>
          <a:noFill/>
        </p:spPr>
        <p:txBody>
          <a:bodyPr wrap="none">
            <a:spAutoFit/>
          </a:bodyPr>
          <a:lstStyle/>
          <a:p>
            <a:pPr>
              <a:defRPr/>
            </a:pPr>
            <a:r>
              <a:rPr lang="en-US" sz="1400" dirty="0">
                <a:solidFill>
                  <a:srgbClr val="006699"/>
                </a:solidFill>
                <a:latin typeface="+mn-lt"/>
                <a:cs typeface="Arial" charset="0"/>
              </a:rPr>
              <a:t>Remembering the Lynching Rampage of 1918</a:t>
            </a:r>
          </a:p>
        </p:txBody>
      </p:sp>
      <p:pic>
        <p:nvPicPr>
          <p:cNvPr id="3277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225" y="1843088"/>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56513" y="5953125"/>
            <a:ext cx="1065212"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2CDC443F-0084-4A00-9103-60186370C739}"/>
              </a:ext>
            </a:extLst>
          </p:cNvPr>
          <p:cNvSpPr txBox="1"/>
          <p:nvPr/>
        </p:nvSpPr>
        <p:spPr>
          <a:xfrm>
            <a:off x="4638675" y="6505575"/>
            <a:ext cx="2971800" cy="246063"/>
          </a:xfrm>
          <a:prstGeom prst="rect">
            <a:avLst/>
          </a:prstGeom>
          <a:solidFill>
            <a:schemeClr val="bg1"/>
          </a:solidFill>
        </p:spPr>
        <p:txBody>
          <a:bodyPr>
            <a:spAutoFit/>
          </a:bodyPr>
          <a:lstStyle/>
          <a:p>
            <a:pPr>
              <a:defRPr/>
            </a:pPr>
            <a:r>
              <a:rPr lang="en-US" sz="1000" dirty="0">
                <a:solidFill>
                  <a:srgbClr val="006699"/>
                </a:solidFill>
                <a:latin typeface="+mn-lt"/>
                <a:cs typeface="Arial" charset="0"/>
              </a:rPr>
              <a:t>Just a ½ mile away from the marker on Hwy 122:</a:t>
            </a:r>
          </a:p>
        </p:txBody>
      </p:sp>
      <p:sp>
        <p:nvSpPr>
          <p:cNvPr id="32776" name="Rectangle 2"/>
          <p:cNvSpPr txBox="1">
            <a:spLocks noChangeArrowheads="1"/>
          </p:cNvSpPr>
          <p:nvPr/>
        </p:nvSpPr>
        <p:spPr bwMode="auto">
          <a:xfrm>
            <a:off x="76200" y="56388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lgn="ctr" eaLnBrk="1" hangingPunct="1">
              <a:spcBef>
                <a:spcPct val="0"/>
              </a:spcBef>
              <a:buFont typeface="Arial" panose="020B0604020202020204" pitchFamily="34" charset="0"/>
              <a:buNone/>
            </a:pPr>
            <a:r>
              <a:rPr lang="en-US" altLang="en-US" sz="1800">
                <a:solidFill>
                  <a:schemeClr val="tx2"/>
                </a:solidFill>
                <a:latin typeface="Palatino Linotype" panose="02040502050505030304" pitchFamily="18" charset="0"/>
              </a:rPr>
              <a:t>What does the placement say about our ability to come to terms with our history? </a:t>
            </a:r>
          </a:p>
          <a:p>
            <a:pPr algn="ctr" eaLnBrk="1" hangingPunct="1">
              <a:spcBef>
                <a:spcPct val="0"/>
              </a:spcBef>
              <a:buFont typeface="Arial" panose="020B0604020202020204" pitchFamily="34" charset="0"/>
              <a:buNone/>
            </a:pPr>
            <a:r>
              <a:rPr lang="en-US" altLang="en-US" sz="1800">
                <a:solidFill>
                  <a:schemeClr val="tx2"/>
                </a:solidFill>
                <a:latin typeface="Palatino Linotype" panose="02040502050505030304" pitchFamily="18" charset="0"/>
              </a:rPr>
              <a:t>How effective can such isolated memorials be?</a:t>
            </a:r>
          </a:p>
        </p:txBody>
      </p:sp>
      <p:sp>
        <p:nvSpPr>
          <p:cNvPr id="32777" name="TextBox 3"/>
          <p:cNvSpPr txBox="1">
            <a:spLocks noChangeArrowheads="1"/>
          </p:cNvSpPr>
          <p:nvPr/>
        </p:nvSpPr>
        <p:spPr bwMode="auto">
          <a:xfrm>
            <a:off x="0" y="815975"/>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lgn="ctr">
              <a:spcBef>
                <a:spcPct val="0"/>
              </a:spcBef>
              <a:buFontTx/>
              <a:buNone/>
            </a:pPr>
            <a:r>
              <a:rPr lang="en-US" altLang="en-US" sz="2000">
                <a:solidFill>
                  <a:srgbClr val="006699"/>
                </a:solidFill>
                <a:latin typeface="Palatino Linotype" panose="02040502050505030304" pitchFamily="18" charset="0"/>
              </a:rPr>
              <a:t>“Those who cannot remember the past are condemned to repeat it” </a:t>
            </a:r>
          </a:p>
          <a:p>
            <a:pPr algn="ctr">
              <a:spcBef>
                <a:spcPct val="0"/>
              </a:spcBef>
              <a:buFontTx/>
              <a:buNone/>
            </a:pPr>
            <a:r>
              <a:rPr lang="en-US" altLang="en-US" sz="2000">
                <a:solidFill>
                  <a:srgbClr val="006699"/>
                </a:solidFill>
                <a:latin typeface="Palatino Linotype" panose="02040502050505030304" pitchFamily="18" charset="0"/>
              </a:rPr>
              <a:t>George Santayana</a:t>
            </a:r>
          </a:p>
        </p:txBody>
      </p:sp>
      <p:sp>
        <p:nvSpPr>
          <p:cNvPr id="21" name="TextBox 20">
            <a:extLst>
              <a:ext uri="{FF2B5EF4-FFF2-40B4-BE49-F238E27FC236}">
                <a16:creationId xmlns:a16="http://schemas.microsoft.com/office/drawing/2014/main" id="{35B2ACA9-1582-4279-99EE-2E8A06BABE6A}"/>
              </a:ext>
            </a:extLst>
          </p:cNvPr>
          <p:cNvSpPr txBox="1"/>
          <p:nvPr/>
        </p:nvSpPr>
        <p:spPr>
          <a:xfrm>
            <a:off x="444500" y="5011738"/>
            <a:ext cx="3930650" cy="307975"/>
          </a:xfrm>
          <a:prstGeom prst="rect">
            <a:avLst/>
          </a:prstGeom>
          <a:noFill/>
        </p:spPr>
        <p:txBody>
          <a:bodyPr wrap="none">
            <a:spAutoFit/>
          </a:bodyPr>
          <a:lstStyle/>
          <a:p>
            <a:pPr>
              <a:defRPr/>
            </a:pPr>
            <a:r>
              <a:rPr lang="en-US" sz="1400" dirty="0">
                <a:solidFill>
                  <a:srgbClr val="006699"/>
                </a:solidFill>
                <a:latin typeface="+mn-lt"/>
                <a:cs typeface="Arial" charset="0"/>
              </a:rPr>
              <a:t>Historical Marker for Mary Turner on Hwy 122</a:t>
            </a:r>
          </a:p>
        </p:txBody>
      </p:sp>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txBox="1">
            <a:spLocks noChangeArrowheads="1"/>
          </p:cNvSpPr>
          <p:nvPr/>
        </p:nvSpPr>
        <p:spPr bwMode="auto">
          <a:xfrm>
            <a:off x="0" y="1066800"/>
            <a:ext cx="914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lgn="ctr" eaLnBrk="1" hangingPunct="1">
              <a:spcBef>
                <a:spcPct val="0"/>
              </a:spcBef>
              <a:buFont typeface="Arial" panose="020B0604020202020204" pitchFamily="34" charset="0"/>
              <a:buNone/>
            </a:pPr>
            <a:r>
              <a:rPr lang="en-US" altLang="en-US" sz="1900" b="1">
                <a:solidFill>
                  <a:schemeClr val="tx2"/>
                </a:solidFill>
                <a:latin typeface="Palatino Linotype" panose="02040502050505030304" pitchFamily="18" charset="0"/>
              </a:rPr>
              <a:t>The Centrality of Confederate Monuments in Our Communities</a:t>
            </a:r>
          </a:p>
        </p:txBody>
      </p:sp>
      <p:sp>
        <p:nvSpPr>
          <p:cNvPr id="33795" name="Rectangle 2"/>
          <p:cNvSpPr txBox="1">
            <a:spLocks noChangeArrowheads="1"/>
          </p:cNvSpPr>
          <p:nvPr/>
        </p:nvSpPr>
        <p:spPr bwMode="auto">
          <a:xfrm>
            <a:off x="7938" y="56388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lgn="ctr" eaLnBrk="1" hangingPunct="1">
              <a:spcBef>
                <a:spcPct val="0"/>
              </a:spcBef>
              <a:buFont typeface="Arial" panose="020B0604020202020204" pitchFamily="34" charset="0"/>
              <a:buNone/>
            </a:pPr>
            <a:r>
              <a:rPr lang="en-US" altLang="en-US" sz="1900" b="1">
                <a:solidFill>
                  <a:schemeClr val="tx2"/>
                </a:solidFill>
                <a:latin typeface="Palatino Linotype" panose="02040502050505030304" pitchFamily="18" charset="0"/>
              </a:rPr>
              <a:t>Nationwide &gt; 700 Confederate monuments and statues overshadow </a:t>
            </a:r>
          </a:p>
          <a:p>
            <a:pPr algn="ctr" eaLnBrk="1" hangingPunct="1">
              <a:spcBef>
                <a:spcPct val="0"/>
              </a:spcBef>
              <a:buFont typeface="Arial" panose="020B0604020202020204" pitchFamily="34" charset="0"/>
              <a:buNone/>
            </a:pPr>
            <a:r>
              <a:rPr lang="en-US" altLang="en-US" sz="1900" b="1">
                <a:solidFill>
                  <a:schemeClr val="tx2"/>
                </a:solidFill>
                <a:latin typeface="Palatino Linotype" panose="02040502050505030304" pitchFamily="18" charset="0"/>
              </a:rPr>
              <a:t>our ability to remember uncomfortable segments of a shared history</a:t>
            </a:r>
          </a:p>
        </p:txBody>
      </p:sp>
      <p:pic>
        <p:nvPicPr>
          <p:cNvPr id="33796" name="Picture 1">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775" y="1712913"/>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F6A4B306-5DAD-4B69-AB72-FDD3E59C5B0F}"/>
              </a:ext>
            </a:extLst>
          </p:cNvPr>
          <p:cNvSpPr txBox="1"/>
          <p:nvPr/>
        </p:nvSpPr>
        <p:spPr>
          <a:xfrm>
            <a:off x="1365250" y="4687888"/>
            <a:ext cx="2146300" cy="292100"/>
          </a:xfrm>
          <a:prstGeom prst="rect">
            <a:avLst/>
          </a:prstGeom>
          <a:noFill/>
        </p:spPr>
        <p:txBody>
          <a:bodyPr wrap="none">
            <a:spAutoFit/>
          </a:bodyPr>
          <a:lstStyle/>
          <a:p>
            <a:pPr>
              <a:defRPr/>
            </a:pPr>
            <a:r>
              <a:rPr lang="en-US" sz="1300" dirty="0">
                <a:solidFill>
                  <a:srgbClr val="006699"/>
                </a:solidFill>
                <a:latin typeface="+mn-lt"/>
                <a:cs typeface="Arial" charset="0"/>
              </a:rPr>
              <a:t>Nashville (erected in 2002)</a:t>
            </a:r>
          </a:p>
        </p:txBody>
      </p:sp>
      <p:sp>
        <p:nvSpPr>
          <p:cNvPr id="18" name="TextBox 17">
            <a:extLst>
              <a:ext uri="{FF2B5EF4-FFF2-40B4-BE49-F238E27FC236}">
                <a16:creationId xmlns:a16="http://schemas.microsoft.com/office/drawing/2014/main" id="{14C9E3D9-28F7-4761-9F4A-FB38A47CF1B8}"/>
              </a:ext>
            </a:extLst>
          </p:cNvPr>
          <p:cNvSpPr txBox="1"/>
          <p:nvPr/>
        </p:nvSpPr>
        <p:spPr>
          <a:xfrm>
            <a:off x="5562600" y="4684713"/>
            <a:ext cx="2079625" cy="292100"/>
          </a:xfrm>
          <a:prstGeom prst="rect">
            <a:avLst/>
          </a:prstGeom>
          <a:noFill/>
        </p:spPr>
        <p:txBody>
          <a:bodyPr wrap="none">
            <a:spAutoFit/>
          </a:bodyPr>
          <a:lstStyle/>
          <a:p>
            <a:pPr>
              <a:defRPr/>
            </a:pPr>
            <a:r>
              <a:rPr lang="en-US" sz="1300" dirty="0">
                <a:solidFill>
                  <a:srgbClr val="006699"/>
                </a:solidFill>
                <a:latin typeface="+mn-lt"/>
                <a:cs typeface="Arial" charset="0"/>
              </a:rPr>
              <a:t>Valdosta (erected in 1911)</a:t>
            </a:r>
          </a:p>
        </p:txBody>
      </p:sp>
      <p:sp>
        <p:nvSpPr>
          <p:cNvPr id="9" name="TextBox 8">
            <a:extLst>
              <a:ext uri="{FF2B5EF4-FFF2-40B4-BE49-F238E27FC236}">
                <a16:creationId xmlns:a16="http://schemas.microsoft.com/office/drawing/2014/main" id="{E92BE026-F090-4F34-9365-2DD704DD585A}"/>
              </a:ext>
            </a:extLst>
          </p:cNvPr>
          <p:cNvSpPr txBox="1"/>
          <p:nvPr/>
        </p:nvSpPr>
        <p:spPr>
          <a:xfrm>
            <a:off x="387350" y="4975225"/>
            <a:ext cx="4038600" cy="430213"/>
          </a:xfrm>
          <a:prstGeom prst="rect">
            <a:avLst/>
          </a:prstGeom>
          <a:noFill/>
        </p:spPr>
        <p:txBody>
          <a:bodyPr>
            <a:spAutoFit/>
          </a:bodyPr>
          <a:lstStyle/>
          <a:p>
            <a:pPr algn="ctr">
              <a:defRPr/>
            </a:pPr>
            <a:r>
              <a:rPr lang="en-US" sz="1100" dirty="0">
                <a:solidFill>
                  <a:srgbClr val="006699"/>
                </a:solidFill>
                <a:latin typeface="+mn-lt"/>
                <a:cs typeface="Arial" charset="0"/>
              </a:rPr>
              <a:t>“In Honor and Memory of All Confederate Soldiers </a:t>
            </a:r>
          </a:p>
          <a:p>
            <a:pPr algn="ctr">
              <a:defRPr/>
            </a:pPr>
            <a:r>
              <a:rPr lang="en-US" sz="1100" dirty="0">
                <a:solidFill>
                  <a:srgbClr val="006699"/>
                </a:solidFill>
                <a:latin typeface="+mn-lt"/>
                <a:cs typeface="Arial" charset="0"/>
              </a:rPr>
              <a:t>Who Defended Our Constitutional Freedom” </a:t>
            </a:r>
          </a:p>
        </p:txBody>
      </p:sp>
      <p:sp>
        <p:nvSpPr>
          <p:cNvPr id="21" name="TextBox 20">
            <a:extLst>
              <a:ext uri="{FF2B5EF4-FFF2-40B4-BE49-F238E27FC236}">
                <a16:creationId xmlns:a16="http://schemas.microsoft.com/office/drawing/2014/main" id="{467CEA32-3794-436F-A32B-7F9F5B5E89A6}"/>
              </a:ext>
            </a:extLst>
          </p:cNvPr>
          <p:cNvSpPr txBox="1"/>
          <p:nvPr/>
        </p:nvSpPr>
        <p:spPr>
          <a:xfrm>
            <a:off x="4699000" y="5053013"/>
            <a:ext cx="4038600" cy="277812"/>
          </a:xfrm>
          <a:prstGeom prst="rect">
            <a:avLst/>
          </a:prstGeom>
          <a:noFill/>
        </p:spPr>
        <p:txBody>
          <a:bodyPr>
            <a:spAutoFit/>
          </a:bodyPr>
          <a:lstStyle/>
          <a:p>
            <a:pPr algn="ctr">
              <a:defRPr/>
            </a:pPr>
            <a:r>
              <a:rPr lang="en-US" sz="1200" dirty="0">
                <a:solidFill>
                  <a:srgbClr val="006699"/>
                </a:solidFill>
                <a:latin typeface="+mn-lt"/>
                <a:cs typeface="Arial" charset="0"/>
              </a:rPr>
              <a:t>“The Principles For Which They Fought Live Eternally” </a:t>
            </a:r>
          </a:p>
        </p:txBody>
      </p:sp>
      <p:sp>
        <p:nvSpPr>
          <p:cNvPr id="13" name="TextBox 1">
            <a:extLst>
              <a:ext uri="{FF2B5EF4-FFF2-40B4-BE49-F238E27FC236}">
                <a16:creationId xmlns:a16="http://schemas.microsoft.com/office/drawing/2014/main" id="{AD0001B4-A47C-4233-B2C0-B0427A3FD71B}"/>
              </a:ext>
            </a:extLst>
          </p:cNvPr>
          <p:cNvSpPr txBox="1">
            <a:spLocks noChangeArrowheads="1"/>
          </p:cNvSpPr>
          <p:nvPr/>
        </p:nvSpPr>
        <p:spPr bwMode="auto">
          <a:xfrm>
            <a:off x="0" y="15240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400">
                <a:solidFill>
                  <a:srgbClr val="7F7F7F"/>
                </a:solidFill>
                <a:latin typeface="Century Gothic" pitchFamily="34" charset="0"/>
              </a:defRPr>
            </a:lvl1pPr>
            <a:lvl2pPr marL="742950" indent="-285750" eaLnBrk="0" hangingPunct="0">
              <a:spcBef>
                <a:spcPct val="20000"/>
              </a:spcBef>
              <a:buFont typeface="Courier New" pitchFamily="49" charset="0"/>
              <a:buChar char="o"/>
              <a:defRPr sz="1600">
                <a:solidFill>
                  <a:srgbClr val="7F7F7F"/>
                </a:solidFill>
                <a:latin typeface="Century Gothic" pitchFamily="34" charset="0"/>
              </a:defRPr>
            </a:lvl2pPr>
            <a:lvl3pPr marL="1143000" indent="-228600" eaLnBrk="0" hangingPunct="0">
              <a:spcBef>
                <a:spcPct val="20000"/>
              </a:spcBef>
              <a:buFont typeface="Arial" charset="0"/>
              <a:buChar char="•"/>
              <a:defRPr sz="1600">
                <a:solidFill>
                  <a:srgbClr val="7F7F7F"/>
                </a:solidFill>
                <a:latin typeface="Century Gothic" pitchFamily="34" charset="0"/>
              </a:defRPr>
            </a:lvl3pPr>
            <a:lvl4pPr marL="1600200" indent="-228600" eaLnBrk="0" hangingPunct="0">
              <a:spcBef>
                <a:spcPct val="20000"/>
              </a:spcBef>
              <a:buFont typeface="Courier New" pitchFamily="49" charset="0"/>
              <a:buChar char="o"/>
              <a:defRPr sz="1600">
                <a:solidFill>
                  <a:srgbClr val="7F7F7F"/>
                </a:solidFill>
                <a:latin typeface="Century Gothic" pitchFamily="34" charset="0"/>
              </a:defRPr>
            </a:lvl4pPr>
            <a:lvl5pPr marL="2057400" indent="-228600" eaLnBrk="0" hangingPunct="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algn="ctr" eaLnBrk="1" hangingPunct="1">
              <a:spcBef>
                <a:spcPct val="0"/>
              </a:spcBef>
              <a:buFontTx/>
              <a:buNone/>
              <a:defRPr/>
            </a:pPr>
            <a:r>
              <a:rPr lang="en-US" altLang="en-US" sz="2800" dirty="0" smtClean="0">
                <a:solidFill>
                  <a:srgbClr val="006699"/>
                </a:solidFill>
                <a:latin typeface="+mn-lt"/>
                <a:cs typeface="Arial" charset="0"/>
              </a:rPr>
              <a:t>Can We </a:t>
            </a:r>
            <a:r>
              <a:rPr lang="en-US" altLang="en-US" sz="2800" dirty="0">
                <a:solidFill>
                  <a:srgbClr val="006699"/>
                </a:solidFill>
                <a:latin typeface="+mn-lt"/>
                <a:cs typeface="Arial" charset="0"/>
              </a:rPr>
              <a:t>Benefit from </a:t>
            </a:r>
            <a:r>
              <a:rPr lang="en-US" altLang="en-US" sz="2800" dirty="0" err="1">
                <a:solidFill>
                  <a:srgbClr val="006699"/>
                </a:solidFill>
                <a:latin typeface="+mn-lt"/>
                <a:cs typeface="Arial" charset="0"/>
              </a:rPr>
              <a:t>Demnig’s</a:t>
            </a:r>
            <a:r>
              <a:rPr lang="en-US" altLang="en-US" sz="2800" dirty="0">
                <a:solidFill>
                  <a:srgbClr val="006699"/>
                </a:solidFill>
                <a:latin typeface="+mn-lt"/>
                <a:cs typeface="Arial" charset="0"/>
              </a:rPr>
              <a:t> Idea?</a:t>
            </a:r>
          </a:p>
        </p:txBody>
      </p:sp>
      <p:pic>
        <p:nvPicPr>
          <p:cNvPr id="33802"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8525" y="1712913"/>
            <a:ext cx="39782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2286000"/>
            <a:ext cx="47529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2"/>
          <p:cNvSpPr txBox="1">
            <a:spLocks noChangeArrowheads="1"/>
          </p:cNvSpPr>
          <p:nvPr/>
        </p:nvSpPr>
        <p:spPr bwMode="auto">
          <a:xfrm>
            <a:off x="0" y="30480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lgn="ctr" eaLnBrk="1" hangingPunct="1">
              <a:spcBef>
                <a:spcPct val="0"/>
              </a:spcBef>
              <a:buFontTx/>
              <a:buNone/>
            </a:pPr>
            <a:r>
              <a:rPr lang="en-US" altLang="en-US" sz="3200" b="1" i="1">
                <a:solidFill>
                  <a:schemeClr val="tx2"/>
                </a:solidFill>
                <a:latin typeface="Palatino Linotype" panose="02040502050505030304" pitchFamily="18" charset="0"/>
              </a:rPr>
              <a:t>National Memorial for Peace and Justice </a:t>
            </a:r>
          </a:p>
          <a:p>
            <a:pPr algn="ctr" eaLnBrk="1" hangingPunct="1">
              <a:spcBef>
                <a:spcPct val="0"/>
              </a:spcBef>
              <a:buFontTx/>
              <a:buNone/>
            </a:pPr>
            <a:r>
              <a:rPr lang="en-US" altLang="en-US" sz="3000" b="1">
                <a:solidFill>
                  <a:schemeClr val="tx2"/>
                </a:solidFill>
                <a:latin typeface="Palatino Linotype" panose="02040502050505030304" pitchFamily="18" charset="0"/>
              </a:rPr>
              <a:t>Equal Justice Initiative</a:t>
            </a:r>
            <a:r>
              <a:rPr lang="en-US" altLang="en-US" sz="3000" b="1" i="1">
                <a:solidFill>
                  <a:schemeClr val="tx2"/>
                </a:solidFill>
                <a:latin typeface="Palatino Linotype" panose="02040502050505030304" pitchFamily="18" charset="0"/>
              </a:rPr>
              <a:t>, </a:t>
            </a:r>
            <a:r>
              <a:rPr lang="en-US" altLang="en-US" sz="3000" b="1">
                <a:solidFill>
                  <a:schemeClr val="tx2"/>
                </a:solidFill>
                <a:latin typeface="Palatino Linotype" panose="02040502050505030304" pitchFamily="18" charset="0"/>
              </a:rPr>
              <a:t>Montgomery, Alabama</a:t>
            </a:r>
          </a:p>
        </p:txBody>
      </p:sp>
      <p:pic>
        <p:nvPicPr>
          <p:cNvPr id="3482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0"/>
            <a:ext cx="40560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2286000"/>
            <a:ext cx="47593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Rectangle 2"/>
          <p:cNvSpPr>
            <a:spLocks noGrp="1" noChangeArrowheads="1"/>
          </p:cNvSpPr>
          <p:nvPr>
            <p:ph type="ctrTitle"/>
          </p:nvPr>
        </p:nvSpPr>
        <p:spPr bwMode="auto">
          <a:xfrm>
            <a:off x="401638" y="1371600"/>
            <a:ext cx="8340725" cy="609600"/>
          </a:xfrm>
        </p:spPr>
        <p:txBody>
          <a:bodyPr wrap="square" lIns="92075" tIns="46038" rIns="92075" bIns="46038" numCol="1" anchorCtr="0" compatLnSpc="1">
            <a:prstTxWarp prst="textNoShape">
              <a:avLst/>
            </a:prstTxWarp>
          </a:bodyPr>
          <a:lstStyle/>
          <a:p>
            <a:pPr eaLnBrk="1" hangingPunct="1"/>
            <a:r>
              <a:rPr lang="en-US" altLang="en-US" sz="1600" b="1" smtClean="0">
                <a:effectLst/>
              </a:rPr>
              <a:t>“We cannot heal the deep wounds inflicted during the era of racial terrorism </a:t>
            </a:r>
            <a:br>
              <a:rPr lang="en-US" altLang="en-US" sz="1600" b="1" smtClean="0">
                <a:effectLst/>
              </a:rPr>
            </a:br>
            <a:r>
              <a:rPr lang="en-US" altLang="en-US" sz="1600" b="1" smtClean="0">
                <a:effectLst/>
              </a:rPr>
              <a:t>until we tell the truth about it.” Bryan Stevenson, Executive Director, EJI</a:t>
            </a:r>
          </a:p>
        </p:txBody>
      </p:sp>
      <p:sp>
        <p:nvSpPr>
          <p:cNvPr id="10" name="Rectangle 2">
            <a:extLst>
              <a:ext uri="{FF2B5EF4-FFF2-40B4-BE49-F238E27FC236}">
                <a16:creationId xmlns:a16="http://schemas.microsoft.com/office/drawing/2014/main" id="{288C4DD0-1EF0-47F2-B09D-79EE18690C63}"/>
              </a:ext>
            </a:extLst>
          </p:cNvPr>
          <p:cNvSpPr txBox="1">
            <a:spLocks noChangeArrowheads="1"/>
          </p:cNvSpPr>
          <p:nvPr/>
        </p:nvSpPr>
        <p:spPr>
          <a:xfrm>
            <a:off x="82550" y="4876800"/>
            <a:ext cx="8991600" cy="1143000"/>
          </a:xfrm>
          <a:prstGeom prst="rect">
            <a:avLst/>
          </a:prstGeom>
        </p:spPr>
        <p:txBody>
          <a:bodyPr lIns="92075" tIns="46038" rIns="92075" bIns="46038" anchor="b"/>
          <a:lstStyle>
            <a:lvl1pPr algn="ctr" rtl="0" fontAlgn="base">
              <a:lnSpc>
                <a:spcPct val="100000"/>
              </a:lnSpc>
              <a:spcBef>
                <a:spcPct val="0"/>
              </a:spcBef>
              <a:spcAft>
                <a:spcPct val="0"/>
              </a:spcAft>
              <a:defRPr sz="80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fontAlgn="base">
              <a:lnSpc>
                <a:spcPts val="5800"/>
              </a:lnSpc>
              <a:spcBef>
                <a:spcPct val="0"/>
              </a:spcBef>
              <a:spcAft>
                <a:spcPct val="0"/>
              </a:spcAft>
              <a:defRPr sz="5400">
                <a:solidFill>
                  <a:schemeClr val="tx2"/>
                </a:solidFill>
                <a:latin typeface="Palatino Linotype" pitchFamily="18" charset="0"/>
              </a:defRPr>
            </a:lvl2pPr>
            <a:lvl3pPr algn="ctr" rtl="0" fontAlgn="base">
              <a:lnSpc>
                <a:spcPts val="5800"/>
              </a:lnSpc>
              <a:spcBef>
                <a:spcPct val="0"/>
              </a:spcBef>
              <a:spcAft>
                <a:spcPct val="0"/>
              </a:spcAft>
              <a:defRPr sz="5400">
                <a:solidFill>
                  <a:schemeClr val="tx2"/>
                </a:solidFill>
                <a:latin typeface="Palatino Linotype" pitchFamily="18" charset="0"/>
              </a:defRPr>
            </a:lvl3pPr>
            <a:lvl4pPr algn="ctr" rtl="0" fontAlgn="base">
              <a:lnSpc>
                <a:spcPts val="5800"/>
              </a:lnSpc>
              <a:spcBef>
                <a:spcPct val="0"/>
              </a:spcBef>
              <a:spcAft>
                <a:spcPct val="0"/>
              </a:spcAft>
              <a:defRPr sz="5400">
                <a:solidFill>
                  <a:schemeClr val="tx2"/>
                </a:solidFill>
                <a:latin typeface="Palatino Linotype" pitchFamily="18" charset="0"/>
              </a:defRPr>
            </a:lvl4pPr>
            <a:lvl5pPr algn="ctr" rtl="0" fontAlgn="base">
              <a:lnSpc>
                <a:spcPts val="5800"/>
              </a:lnSpc>
              <a:spcBef>
                <a:spcPct val="0"/>
              </a:spcBef>
              <a:spcAft>
                <a:spcPct val="0"/>
              </a:spcAft>
              <a:defRPr sz="5400">
                <a:solidFill>
                  <a:schemeClr val="tx2"/>
                </a:solidFill>
                <a:latin typeface="Palatino Linotype" pitchFamily="18" charset="0"/>
              </a:defRPr>
            </a:lvl5pPr>
            <a:lvl6pPr marL="457200" algn="ctr" rtl="0" fontAlgn="base">
              <a:lnSpc>
                <a:spcPts val="5800"/>
              </a:lnSpc>
              <a:spcBef>
                <a:spcPct val="0"/>
              </a:spcBef>
              <a:spcAft>
                <a:spcPct val="0"/>
              </a:spcAft>
              <a:defRPr sz="5400">
                <a:solidFill>
                  <a:schemeClr val="tx2"/>
                </a:solidFill>
                <a:latin typeface="Palatino Linotype" pitchFamily="18" charset="0"/>
              </a:defRPr>
            </a:lvl6pPr>
            <a:lvl7pPr marL="914400" algn="ctr" rtl="0" fontAlgn="base">
              <a:lnSpc>
                <a:spcPts val="5800"/>
              </a:lnSpc>
              <a:spcBef>
                <a:spcPct val="0"/>
              </a:spcBef>
              <a:spcAft>
                <a:spcPct val="0"/>
              </a:spcAft>
              <a:defRPr sz="5400">
                <a:solidFill>
                  <a:schemeClr val="tx2"/>
                </a:solidFill>
                <a:latin typeface="Palatino Linotype" pitchFamily="18" charset="0"/>
              </a:defRPr>
            </a:lvl7pPr>
            <a:lvl8pPr marL="1371600" algn="ctr" rtl="0" fontAlgn="base">
              <a:lnSpc>
                <a:spcPts val="5800"/>
              </a:lnSpc>
              <a:spcBef>
                <a:spcPct val="0"/>
              </a:spcBef>
              <a:spcAft>
                <a:spcPct val="0"/>
              </a:spcAft>
              <a:defRPr sz="5400">
                <a:solidFill>
                  <a:schemeClr val="tx2"/>
                </a:solidFill>
                <a:latin typeface="Palatino Linotype" pitchFamily="18" charset="0"/>
              </a:defRPr>
            </a:lvl8pPr>
            <a:lvl9pPr marL="1828800" algn="ctr" rtl="0" fontAlgn="base">
              <a:lnSpc>
                <a:spcPts val="5800"/>
              </a:lnSpc>
              <a:spcBef>
                <a:spcPct val="0"/>
              </a:spcBef>
              <a:spcAft>
                <a:spcPct val="0"/>
              </a:spcAft>
              <a:defRPr sz="5400">
                <a:solidFill>
                  <a:schemeClr val="tx2"/>
                </a:solidFill>
                <a:latin typeface="Palatino Linotype" pitchFamily="18" charset="0"/>
              </a:defRPr>
            </a:lvl9pPr>
          </a:lstStyle>
          <a:p>
            <a:pPr algn="l" eaLnBrk="1" fontAlgn="auto" hangingPunct="1">
              <a:spcAft>
                <a:spcPts val="0"/>
              </a:spcAft>
              <a:defRPr/>
            </a:pPr>
            <a:r>
              <a:rPr lang="en-US" altLang="en-US" sz="2000" b="1" dirty="0">
                <a:effectLst/>
              </a:rPr>
              <a:t>A national memorial to the &gt; </a:t>
            </a:r>
            <a:r>
              <a:rPr lang="en-US" altLang="en-US" sz="2000" b="1" dirty="0">
                <a:effectLst/>
                <a:hlinkClick r:id="rId5"/>
              </a:rPr>
              <a:t>4,000 victims of lynching</a:t>
            </a:r>
            <a:r>
              <a:rPr lang="en-US" altLang="en-US" sz="2000" b="1" dirty="0">
                <a:effectLst/>
              </a:rPr>
              <a:t> in about 20 states </a:t>
            </a:r>
          </a:p>
          <a:p>
            <a:pPr algn="l" eaLnBrk="1" fontAlgn="auto" hangingPunct="1">
              <a:spcAft>
                <a:spcPts val="0"/>
              </a:spcAft>
              <a:defRPr/>
            </a:pPr>
            <a:r>
              <a:rPr lang="en-US" altLang="en-US" sz="2000" b="1" dirty="0">
                <a:effectLst/>
              </a:rPr>
              <a:t>and 800 counties between the end of Reconstruction in 1877 and 1950.</a:t>
            </a:r>
          </a:p>
          <a:p>
            <a:pPr algn="l" eaLnBrk="1" fontAlgn="auto" hangingPunct="1">
              <a:spcAft>
                <a:spcPts val="0"/>
              </a:spcAft>
              <a:defRPr/>
            </a:pPr>
            <a:endParaRPr lang="en-US" altLang="en-US" sz="1000" b="1" dirty="0">
              <a:effectLst/>
            </a:endParaRPr>
          </a:p>
          <a:p>
            <a:pPr marL="514350" indent="-230188" algn="l" eaLnBrk="1" fontAlgn="auto" hangingPunct="1">
              <a:spcAft>
                <a:spcPts val="0"/>
              </a:spcAft>
              <a:buFont typeface="Arial" panose="020B0604020202020204" pitchFamily="34" charset="0"/>
              <a:buChar char="•"/>
              <a:defRPr/>
            </a:pPr>
            <a:r>
              <a:rPr lang="en-US" altLang="en-US" sz="1800" b="1" dirty="0">
                <a:effectLst/>
              </a:rPr>
              <a:t>combining centralized &amp; decentralized structures of collective memorialization</a:t>
            </a:r>
          </a:p>
        </p:txBody>
      </p:sp>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noChangeArrowheads="1"/>
          </p:cNvSpPr>
          <p:nvPr>
            <p:ph type="title"/>
          </p:nvPr>
        </p:nvSpPr>
        <p:spPr bwMode="auto">
          <a:xfrm>
            <a:off x="0" y="0"/>
            <a:ext cx="9144000" cy="838200"/>
          </a:xfrm>
        </p:spPr>
        <p:txBody>
          <a:bodyPr wrap="square" numCol="1" anchorCtr="0" compatLnSpc="1">
            <a:prstTxWarp prst="textNoShape">
              <a:avLst/>
            </a:prstTxWarp>
          </a:bodyPr>
          <a:lstStyle/>
          <a:p>
            <a:r>
              <a:rPr lang="en-US" altLang="en-US" sz="3600" smtClean="0">
                <a:effectLst/>
              </a:rPr>
              <a:t>Visit to Lynching Memorial in 2018</a:t>
            </a:r>
          </a:p>
        </p:txBody>
      </p:sp>
      <p:pic>
        <p:nvPicPr>
          <p:cNvPr id="35843"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9788" y="990600"/>
            <a:ext cx="365601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9788" y="3886200"/>
            <a:ext cx="365601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0575" y="3886200"/>
            <a:ext cx="365601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0575" y="990600"/>
            <a:ext cx="365601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3">
            <a:extLst>
              <a:ext uri="{FF2B5EF4-FFF2-40B4-BE49-F238E27FC236}">
                <a16:creationId xmlns:a16="http://schemas.microsoft.com/office/drawing/2014/main" id="{E61F301F-AE5D-423D-84E7-724A386C2771}"/>
              </a:ext>
            </a:extLst>
          </p:cNvPr>
          <p:cNvSpPr txBox="1">
            <a:spLocks noChangeArrowheads="1"/>
          </p:cNvSpPr>
          <p:nvPr/>
        </p:nvSpPr>
        <p:spPr bwMode="auto">
          <a:xfrm>
            <a:off x="0" y="152400"/>
            <a:ext cx="91440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400">
                <a:solidFill>
                  <a:srgbClr val="7F7F7F"/>
                </a:solidFill>
                <a:latin typeface="Century Gothic" pitchFamily="34" charset="0"/>
              </a:defRPr>
            </a:lvl1pPr>
            <a:lvl2pPr marL="742950" indent="-285750" eaLnBrk="0" hangingPunct="0">
              <a:spcBef>
                <a:spcPct val="20000"/>
              </a:spcBef>
              <a:buFont typeface="Courier New" pitchFamily="49" charset="0"/>
              <a:buChar char="o"/>
              <a:defRPr sz="1600">
                <a:solidFill>
                  <a:srgbClr val="7F7F7F"/>
                </a:solidFill>
                <a:latin typeface="Century Gothic" pitchFamily="34" charset="0"/>
              </a:defRPr>
            </a:lvl2pPr>
            <a:lvl3pPr marL="1143000" indent="-228600" eaLnBrk="0" hangingPunct="0">
              <a:spcBef>
                <a:spcPct val="20000"/>
              </a:spcBef>
              <a:buFont typeface="Arial" charset="0"/>
              <a:buChar char="•"/>
              <a:defRPr sz="1600">
                <a:solidFill>
                  <a:srgbClr val="7F7F7F"/>
                </a:solidFill>
                <a:latin typeface="Century Gothic" pitchFamily="34" charset="0"/>
              </a:defRPr>
            </a:lvl3pPr>
            <a:lvl4pPr marL="1600200" indent="-228600" eaLnBrk="0" hangingPunct="0">
              <a:spcBef>
                <a:spcPct val="20000"/>
              </a:spcBef>
              <a:buFont typeface="Courier New" pitchFamily="49" charset="0"/>
              <a:buChar char="o"/>
              <a:defRPr sz="1600">
                <a:solidFill>
                  <a:srgbClr val="7F7F7F"/>
                </a:solidFill>
                <a:latin typeface="Century Gothic" pitchFamily="34" charset="0"/>
              </a:defRPr>
            </a:lvl4pPr>
            <a:lvl5pPr marL="2057400" indent="-228600" eaLnBrk="0" hangingPunct="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algn="ctr" eaLnBrk="1" hangingPunct="1">
              <a:spcBef>
                <a:spcPct val="0"/>
              </a:spcBef>
              <a:buFontTx/>
              <a:buNone/>
              <a:defRPr/>
            </a:pPr>
            <a:r>
              <a:rPr lang="en-US" altLang="en-US" sz="3600" u="sng" dirty="0">
                <a:solidFill>
                  <a:schemeClr val="tx2"/>
                </a:solidFill>
                <a:latin typeface="+mn-lt"/>
                <a:cs typeface="Arial" charset="0"/>
              </a:rPr>
              <a:t>Drawing a Line through </a:t>
            </a:r>
            <a:r>
              <a:rPr lang="en-US" altLang="en-US" sz="3600" u="sng" dirty="0" smtClean="0">
                <a:solidFill>
                  <a:schemeClr val="tx2"/>
                </a:solidFill>
                <a:latin typeface="+mn-lt"/>
                <a:cs typeface="Arial" charset="0"/>
              </a:rPr>
              <a:t>Cologne, Germany</a:t>
            </a:r>
            <a:endParaRPr lang="en-US" altLang="en-US" sz="3600" u="sng" dirty="0">
              <a:solidFill>
                <a:schemeClr val="tx2"/>
              </a:solidFill>
              <a:latin typeface="+mn-lt"/>
              <a:cs typeface="Arial" charset="0"/>
            </a:endParaRPr>
          </a:p>
          <a:p>
            <a:pPr algn="ctr" eaLnBrk="1" hangingPunct="1">
              <a:spcBef>
                <a:spcPct val="0"/>
              </a:spcBef>
              <a:buFontTx/>
              <a:buNone/>
              <a:defRPr/>
            </a:pPr>
            <a:r>
              <a:rPr lang="en-US" altLang="en-US" sz="1000" dirty="0">
                <a:solidFill>
                  <a:schemeClr val="tx2"/>
                </a:solidFill>
                <a:latin typeface="+mn-lt"/>
                <a:cs typeface="Arial" charset="0"/>
              </a:rPr>
              <a:t> </a:t>
            </a:r>
          </a:p>
          <a:p>
            <a:pPr algn="ctr" eaLnBrk="1" hangingPunct="1">
              <a:spcBef>
                <a:spcPct val="0"/>
              </a:spcBef>
              <a:buFontTx/>
              <a:buNone/>
              <a:defRPr/>
            </a:pPr>
            <a:r>
              <a:rPr lang="en-US" altLang="en-US" dirty="0">
                <a:solidFill>
                  <a:schemeClr val="tx2"/>
                </a:solidFill>
                <a:latin typeface="+mn-lt"/>
                <a:cs typeface="Arial" charset="0"/>
              </a:rPr>
              <a:t>“MAI 1940 - 1000 ROMA UND SINTI”</a:t>
            </a:r>
          </a:p>
        </p:txBody>
      </p:sp>
      <p:pic>
        <p:nvPicPr>
          <p:cNvPr id="717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714500"/>
            <a:ext cx="26320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05388" y="1714500"/>
            <a:ext cx="2743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Box 3">
            <a:extLst>
              <a:ext uri="{FF2B5EF4-FFF2-40B4-BE49-F238E27FC236}">
                <a16:creationId xmlns:a16="http://schemas.microsoft.com/office/drawing/2014/main" id="{A65C837A-1C44-4B3B-B81A-DC566025F9B9}"/>
              </a:ext>
            </a:extLst>
          </p:cNvPr>
          <p:cNvSpPr txBox="1">
            <a:spLocks noChangeArrowheads="1"/>
          </p:cNvSpPr>
          <p:nvPr/>
        </p:nvSpPr>
        <p:spPr bwMode="auto">
          <a:xfrm>
            <a:off x="1639888" y="5407025"/>
            <a:ext cx="2400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400">
                <a:solidFill>
                  <a:srgbClr val="7F7F7F"/>
                </a:solidFill>
                <a:latin typeface="Century Gothic" pitchFamily="34" charset="0"/>
              </a:defRPr>
            </a:lvl1pPr>
            <a:lvl2pPr marL="742950" indent="-285750" eaLnBrk="0" hangingPunct="0">
              <a:spcBef>
                <a:spcPct val="20000"/>
              </a:spcBef>
              <a:buFont typeface="Courier New" pitchFamily="49" charset="0"/>
              <a:buChar char="o"/>
              <a:defRPr sz="1600">
                <a:solidFill>
                  <a:srgbClr val="7F7F7F"/>
                </a:solidFill>
                <a:latin typeface="Century Gothic" pitchFamily="34" charset="0"/>
              </a:defRPr>
            </a:lvl2pPr>
            <a:lvl3pPr marL="1143000" indent="-228600" eaLnBrk="0" hangingPunct="0">
              <a:spcBef>
                <a:spcPct val="20000"/>
              </a:spcBef>
              <a:buFont typeface="Arial" charset="0"/>
              <a:buChar char="•"/>
              <a:defRPr sz="1600">
                <a:solidFill>
                  <a:srgbClr val="7F7F7F"/>
                </a:solidFill>
                <a:latin typeface="Century Gothic" pitchFamily="34" charset="0"/>
              </a:defRPr>
            </a:lvl3pPr>
            <a:lvl4pPr marL="1600200" indent="-228600" eaLnBrk="0" hangingPunct="0">
              <a:spcBef>
                <a:spcPct val="20000"/>
              </a:spcBef>
              <a:buFont typeface="Courier New" pitchFamily="49" charset="0"/>
              <a:buChar char="o"/>
              <a:defRPr sz="1600">
                <a:solidFill>
                  <a:srgbClr val="7F7F7F"/>
                </a:solidFill>
                <a:latin typeface="Century Gothic" pitchFamily="34" charset="0"/>
              </a:defRPr>
            </a:lvl4pPr>
            <a:lvl5pPr marL="2057400" indent="-228600" eaLnBrk="0" hangingPunct="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algn="ctr" eaLnBrk="1" hangingPunct="1">
              <a:spcBef>
                <a:spcPct val="0"/>
              </a:spcBef>
              <a:buFontTx/>
              <a:buNone/>
              <a:defRPr/>
            </a:pPr>
            <a:r>
              <a:rPr lang="en-US" altLang="en-US" sz="1400" dirty="0" smtClean="0">
                <a:solidFill>
                  <a:schemeClr val="tx2"/>
                </a:solidFill>
                <a:latin typeface="+mn-lt"/>
                <a:cs typeface="Arial" charset="0"/>
              </a:rPr>
              <a:t>painted </a:t>
            </a:r>
            <a:r>
              <a:rPr lang="en-US" altLang="en-US" sz="1400" dirty="0">
                <a:solidFill>
                  <a:schemeClr val="tx2"/>
                </a:solidFill>
                <a:latin typeface="+mn-lt"/>
                <a:cs typeface="Arial" charset="0"/>
              </a:rPr>
              <a:t>traces (1990)</a:t>
            </a:r>
          </a:p>
        </p:txBody>
      </p:sp>
      <p:sp>
        <p:nvSpPr>
          <p:cNvPr id="6150" name="TextBox 3">
            <a:extLst>
              <a:ext uri="{FF2B5EF4-FFF2-40B4-BE49-F238E27FC236}">
                <a16:creationId xmlns:a16="http://schemas.microsoft.com/office/drawing/2014/main" id="{0628A388-15CB-40BD-AAE6-4C9FC587AA96}"/>
              </a:ext>
            </a:extLst>
          </p:cNvPr>
          <p:cNvSpPr txBox="1">
            <a:spLocks noChangeArrowheads="1"/>
          </p:cNvSpPr>
          <p:nvPr/>
        </p:nvSpPr>
        <p:spPr bwMode="auto">
          <a:xfrm>
            <a:off x="5086350" y="5407025"/>
            <a:ext cx="25828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400">
                <a:solidFill>
                  <a:srgbClr val="7F7F7F"/>
                </a:solidFill>
                <a:latin typeface="Century Gothic" pitchFamily="34" charset="0"/>
              </a:defRPr>
            </a:lvl1pPr>
            <a:lvl2pPr marL="742950" indent="-285750" eaLnBrk="0" hangingPunct="0">
              <a:spcBef>
                <a:spcPct val="20000"/>
              </a:spcBef>
              <a:buFont typeface="Courier New" pitchFamily="49" charset="0"/>
              <a:buChar char="o"/>
              <a:defRPr sz="1600">
                <a:solidFill>
                  <a:srgbClr val="7F7F7F"/>
                </a:solidFill>
                <a:latin typeface="Century Gothic" pitchFamily="34" charset="0"/>
              </a:defRPr>
            </a:lvl2pPr>
            <a:lvl3pPr marL="1143000" indent="-228600" eaLnBrk="0" hangingPunct="0">
              <a:spcBef>
                <a:spcPct val="20000"/>
              </a:spcBef>
              <a:buFont typeface="Arial" charset="0"/>
              <a:buChar char="•"/>
              <a:defRPr sz="1600">
                <a:solidFill>
                  <a:srgbClr val="7F7F7F"/>
                </a:solidFill>
                <a:latin typeface="Century Gothic" pitchFamily="34" charset="0"/>
              </a:defRPr>
            </a:lvl3pPr>
            <a:lvl4pPr marL="1600200" indent="-228600" eaLnBrk="0" hangingPunct="0">
              <a:spcBef>
                <a:spcPct val="20000"/>
              </a:spcBef>
              <a:buFont typeface="Courier New" pitchFamily="49" charset="0"/>
              <a:buChar char="o"/>
              <a:defRPr sz="1600">
                <a:solidFill>
                  <a:srgbClr val="7F7F7F"/>
                </a:solidFill>
                <a:latin typeface="Century Gothic" pitchFamily="34" charset="0"/>
              </a:defRPr>
            </a:lvl4pPr>
            <a:lvl5pPr marL="2057400" indent="-228600" eaLnBrk="0" hangingPunct="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algn="ctr" eaLnBrk="1" hangingPunct="1">
              <a:spcBef>
                <a:spcPct val="0"/>
              </a:spcBef>
              <a:buFontTx/>
              <a:buNone/>
              <a:defRPr/>
            </a:pPr>
            <a:r>
              <a:rPr lang="en-US" altLang="en-US" sz="1400" dirty="0" smtClean="0">
                <a:solidFill>
                  <a:schemeClr val="tx2"/>
                </a:solidFill>
                <a:latin typeface="+mn-lt"/>
                <a:cs typeface="Arial" charset="0"/>
              </a:rPr>
              <a:t>metal </a:t>
            </a:r>
            <a:r>
              <a:rPr lang="en-US" altLang="en-US" sz="1400" dirty="0">
                <a:solidFill>
                  <a:schemeClr val="tx2"/>
                </a:solidFill>
                <a:latin typeface="+mn-lt"/>
                <a:cs typeface="Arial" charset="0"/>
              </a:rPr>
              <a:t>traces (1993)</a:t>
            </a:r>
          </a:p>
        </p:txBody>
      </p:sp>
      <p:sp>
        <p:nvSpPr>
          <p:cNvPr id="6153" name="TextBox 3">
            <a:extLst>
              <a:ext uri="{FF2B5EF4-FFF2-40B4-BE49-F238E27FC236}">
                <a16:creationId xmlns:a16="http://schemas.microsoft.com/office/drawing/2014/main" id="{0CBDC712-28C2-4CFB-961F-611E6CEC3609}"/>
              </a:ext>
            </a:extLst>
          </p:cNvPr>
          <p:cNvSpPr txBox="1">
            <a:spLocks noChangeArrowheads="1"/>
          </p:cNvSpPr>
          <p:nvPr/>
        </p:nvSpPr>
        <p:spPr bwMode="auto">
          <a:xfrm>
            <a:off x="0" y="59436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400">
                <a:solidFill>
                  <a:srgbClr val="7F7F7F"/>
                </a:solidFill>
                <a:latin typeface="Century Gothic" pitchFamily="34" charset="0"/>
              </a:defRPr>
            </a:lvl1pPr>
            <a:lvl2pPr marL="742950" indent="-285750" eaLnBrk="0" hangingPunct="0">
              <a:spcBef>
                <a:spcPct val="20000"/>
              </a:spcBef>
              <a:buFont typeface="Courier New" pitchFamily="49" charset="0"/>
              <a:buChar char="o"/>
              <a:defRPr sz="1600">
                <a:solidFill>
                  <a:srgbClr val="7F7F7F"/>
                </a:solidFill>
                <a:latin typeface="Century Gothic" pitchFamily="34" charset="0"/>
              </a:defRPr>
            </a:lvl2pPr>
            <a:lvl3pPr marL="1143000" indent="-228600" eaLnBrk="0" hangingPunct="0">
              <a:spcBef>
                <a:spcPct val="20000"/>
              </a:spcBef>
              <a:buFont typeface="Arial" charset="0"/>
              <a:buChar char="•"/>
              <a:defRPr sz="1600">
                <a:solidFill>
                  <a:srgbClr val="7F7F7F"/>
                </a:solidFill>
                <a:latin typeface="Century Gothic" pitchFamily="34" charset="0"/>
              </a:defRPr>
            </a:lvl3pPr>
            <a:lvl4pPr marL="1600200" indent="-228600" eaLnBrk="0" hangingPunct="0">
              <a:spcBef>
                <a:spcPct val="20000"/>
              </a:spcBef>
              <a:buFont typeface="Courier New" pitchFamily="49" charset="0"/>
              <a:buChar char="o"/>
              <a:defRPr sz="1600">
                <a:solidFill>
                  <a:srgbClr val="7F7F7F"/>
                </a:solidFill>
                <a:latin typeface="Century Gothic" pitchFamily="34" charset="0"/>
              </a:defRPr>
            </a:lvl4pPr>
            <a:lvl5pPr marL="2057400" indent="-228600" eaLnBrk="0" hangingPunct="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algn="ctr" eaLnBrk="1" hangingPunct="1">
              <a:spcBef>
                <a:spcPct val="0"/>
              </a:spcBef>
              <a:buFontTx/>
              <a:buNone/>
              <a:defRPr/>
            </a:pPr>
            <a:r>
              <a:rPr lang="en-US" altLang="en-US" sz="1600" dirty="0">
                <a:solidFill>
                  <a:schemeClr val="tx2"/>
                </a:solidFill>
                <a:latin typeface="+mn-lt"/>
                <a:cs typeface="Arial" charset="0"/>
              </a:rPr>
              <a:t>“It’s very nice what you are doing here, but Gypsies never lived in our neighborhood.”</a:t>
            </a:r>
          </a:p>
          <a:p>
            <a:pPr algn="ctr" eaLnBrk="1" hangingPunct="1">
              <a:spcBef>
                <a:spcPct val="0"/>
              </a:spcBef>
              <a:buFontTx/>
              <a:buNone/>
              <a:tabLst>
                <a:tab pos="115888" algn="l"/>
              </a:tabLst>
              <a:defRPr/>
            </a:pPr>
            <a:r>
              <a:rPr lang="en-US" altLang="en-US" sz="1600" dirty="0">
                <a:solidFill>
                  <a:schemeClr val="tx2"/>
                </a:solidFill>
                <a:latin typeface="+mn-lt"/>
                <a:cs typeface="Arial" charset="0"/>
              </a:rPr>
              <a:t>	</a:t>
            </a:r>
            <a:r>
              <a:rPr lang="en-US" altLang="en-US" sz="1400" dirty="0" smtClean="0">
                <a:solidFill>
                  <a:schemeClr val="tx2"/>
                </a:solidFill>
                <a:latin typeface="+mn-lt"/>
                <a:cs typeface="Arial" charset="0"/>
              </a:rPr>
              <a:t>(This comment by an unidentified </a:t>
            </a:r>
            <a:r>
              <a:rPr lang="en-US" altLang="en-US" sz="1400" dirty="0">
                <a:solidFill>
                  <a:schemeClr val="tx2"/>
                </a:solidFill>
                <a:latin typeface="+mn-lt"/>
                <a:cs typeface="Arial" charset="0"/>
              </a:rPr>
              <a:t>woman in </a:t>
            </a:r>
            <a:r>
              <a:rPr lang="en-US" altLang="en-US" sz="1400" dirty="0" smtClean="0">
                <a:solidFill>
                  <a:schemeClr val="tx2"/>
                </a:solidFill>
                <a:latin typeface="+mn-lt"/>
                <a:cs typeface="Arial" charset="0"/>
              </a:rPr>
              <a:t>Cologne about the metal traces inspired </a:t>
            </a:r>
            <a:r>
              <a:rPr lang="en-US" altLang="en-US" sz="1400" i="1" dirty="0" err="1" smtClean="0">
                <a:solidFill>
                  <a:schemeClr val="tx2"/>
                </a:solidFill>
                <a:latin typeface="+mn-lt"/>
                <a:cs typeface="Arial" charset="0"/>
              </a:rPr>
              <a:t>Projekt</a:t>
            </a:r>
            <a:r>
              <a:rPr lang="en-US" altLang="en-US" sz="1400" i="1" dirty="0" smtClean="0">
                <a:solidFill>
                  <a:schemeClr val="tx2"/>
                </a:solidFill>
                <a:latin typeface="+mn-lt"/>
                <a:cs typeface="Arial" charset="0"/>
              </a:rPr>
              <a:t> </a:t>
            </a:r>
            <a:r>
              <a:rPr lang="en-US" altLang="en-US" sz="1400" i="1" dirty="0" err="1" smtClean="0">
                <a:solidFill>
                  <a:schemeClr val="tx2"/>
                </a:solidFill>
                <a:latin typeface="+mn-lt"/>
                <a:cs typeface="Arial" charset="0"/>
              </a:rPr>
              <a:t>Stolperstein</a:t>
            </a:r>
            <a:r>
              <a:rPr lang="en-US" altLang="en-US" sz="1400" dirty="0" smtClean="0">
                <a:solidFill>
                  <a:schemeClr val="tx2"/>
                </a:solidFill>
                <a:latin typeface="+mn-lt"/>
                <a:cs typeface="Arial" charset="0"/>
              </a:rPr>
              <a:t>)</a:t>
            </a:r>
            <a:endParaRPr lang="en-US" altLang="en-US" sz="1400" dirty="0">
              <a:solidFill>
                <a:schemeClr val="tx2"/>
              </a:solidFill>
              <a:latin typeface="+mn-lt"/>
              <a:cs typeface="Arial" charset="0"/>
            </a:endParaRPr>
          </a:p>
        </p:txBody>
      </p:sp>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88134465-C57C-4586-B9DC-3ED3D30EB14F}"/>
              </a:ext>
            </a:extLst>
          </p:cNvPr>
          <p:cNvSpPr txBox="1">
            <a:spLocks noChangeArrowheads="1"/>
          </p:cNvSpPr>
          <p:nvPr/>
        </p:nvSpPr>
        <p:spPr bwMode="auto">
          <a:xfrm>
            <a:off x="838200" y="6248400"/>
            <a:ext cx="25955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algn="ctr" eaLnBrk="1" hangingPunct="1">
              <a:spcBef>
                <a:spcPct val="0"/>
              </a:spcBef>
              <a:buFontTx/>
              <a:buNone/>
              <a:defRPr/>
            </a:pPr>
            <a:r>
              <a:rPr lang="en-US" altLang="en-US" sz="1200" dirty="0">
                <a:solidFill>
                  <a:srgbClr val="006699"/>
                </a:solidFill>
                <a:latin typeface="+mn-lt"/>
                <a:cs typeface="Arial" charset="0"/>
              </a:rPr>
              <a:t>Photo of Liselotte and Leo in </a:t>
            </a:r>
            <a:r>
              <a:rPr lang="en-US" altLang="en-US" sz="1200" dirty="0" smtClean="0">
                <a:solidFill>
                  <a:srgbClr val="006699"/>
                </a:solidFill>
                <a:latin typeface="+mn-lt"/>
                <a:cs typeface="Arial" charset="0"/>
              </a:rPr>
              <a:t>1942.</a:t>
            </a:r>
            <a:endParaRPr lang="en-US" altLang="en-US" sz="1200" dirty="0">
              <a:solidFill>
                <a:srgbClr val="006699"/>
              </a:solidFill>
              <a:latin typeface="+mn-lt"/>
              <a:cs typeface="Arial" charset="0"/>
            </a:endParaRPr>
          </a:p>
        </p:txBody>
      </p:sp>
      <p:pic>
        <p:nvPicPr>
          <p:cNvPr id="36867" name="Picture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954088"/>
            <a:ext cx="345281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831E8F2-4573-4D85-AA46-2219EBC711DE}"/>
              </a:ext>
            </a:extLst>
          </p:cNvPr>
          <p:cNvSpPr/>
          <p:nvPr/>
        </p:nvSpPr>
        <p:spPr>
          <a:xfrm>
            <a:off x="0" y="3592513"/>
            <a:ext cx="9144000" cy="369887"/>
          </a:xfrm>
          <a:prstGeom prst="rect">
            <a:avLst/>
          </a:prstGeom>
        </p:spPr>
        <p:txBody>
          <a:bodyPr>
            <a:spAutoFit/>
          </a:bodyPr>
          <a:lstStyle/>
          <a:p>
            <a:pPr algn="ctr" eaLnBrk="1" hangingPunct="1">
              <a:defRPr/>
            </a:pPr>
            <a:r>
              <a:rPr lang="en-US" altLang="en-US" dirty="0">
                <a:solidFill>
                  <a:srgbClr val="006699"/>
                </a:solidFill>
                <a:latin typeface="+mn-lt"/>
                <a:cs typeface="Arial" charset="0"/>
              </a:rPr>
              <a:t>“A person is only forgotten, when his or her name is forgotten.” (Jewish proverb)</a:t>
            </a:r>
          </a:p>
        </p:txBody>
      </p:sp>
      <p:sp>
        <p:nvSpPr>
          <p:cNvPr id="6" name="TextBox 3">
            <a:extLst>
              <a:ext uri="{FF2B5EF4-FFF2-40B4-BE49-F238E27FC236}">
                <a16:creationId xmlns:a16="http://schemas.microsoft.com/office/drawing/2014/main" id="{44D06EA0-0960-4D30-A275-94EDCD7CC2CB}"/>
              </a:ext>
            </a:extLst>
          </p:cNvPr>
          <p:cNvSpPr txBox="1">
            <a:spLocks noChangeArrowheads="1"/>
          </p:cNvSpPr>
          <p:nvPr/>
        </p:nvSpPr>
        <p:spPr bwMode="auto">
          <a:xfrm>
            <a:off x="504825" y="3043238"/>
            <a:ext cx="3052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algn="ctr" eaLnBrk="1" hangingPunct="1">
              <a:spcBef>
                <a:spcPct val="0"/>
              </a:spcBef>
              <a:buFontTx/>
              <a:buNone/>
              <a:defRPr/>
            </a:pPr>
            <a:r>
              <a:rPr lang="en-US" altLang="en-US" sz="1200" dirty="0">
                <a:solidFill>
                  <a:srgbClr val="006699"/>
                </a:solidFill>
                <a:latin typeface="+mn-lt"/>
                <a:cs typeface="Arial" charset="0"/>
              </a:rPr>
              <a:t>1938 photograph of the Levy family: (Margot, Rosa, Leo, Ferdinand, Liselotte)</a:t>
            </a:r>
          </a:p>
        </p:txBody>
      </p:sp>
      <p:pic>
        <p:nvPicPr>
          <p:cNvPr id="36870"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t="8598" r="11272" b="9897"/>
          <a:stretch>
            <a:fillRect/>
          </a:stretch>
        </p:blipFill>
        <p:spPr bwMode="auto">
          <a:xfrm>
            <a:off x="4770438" y="4098925"/>
            <a:ext cx="3455987"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3">
            <a:extLst>
              <a:ext uri="{FF2B5EF4-FFF2-40B4-BE49-F238E27FC236}">
                <a16:creationId xmlns:a16="http://schemas.microsoft.com/office/drawing/2014/main" id="{07634D26-D1F8-4697-9253-475C38B4FEE9}"/>
              </a:ext>
            </a:extLst>
          </p:cNvPr>
          <p:cNvSpPr txBox="1">
            <a:spLocks noChangeArrowheads="1"/>
          </p:cNvSpPr>
          <p:nvPr/>
        </p:nvSpPr>
        <p:spPr bwMode="auto">
          <a:xfrm>
            <a:off x="4972050" y="6167438"/>
            <a:ext cx="3052763" cy="461962"/>
          </a:xfrm>
          <a:prstGeom prst="rect">
            <a:avLst/>
          </a:prstGeom>
          <a:solidFill>
            <a:schemeClr val="bg1"/>
          </a:solidFill>
          <a:ln>
            <a:noFill/>
          </a:ln>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algn="ctr" eaLnBrk="1" hangingPunct="1">
              <a:spcBef>
                <a:spcPct val="0"/>
              </a:spcBef>
              <a:buFontTx/>
              <a:buNone/>
              <a:defRPr/>
            </a:pPr>
            <a:r>
              <a:rPr lang="en-US" altLang="en-US" sz="1200" dirty="0">
                <a:solidFill>
                  <a:srgbClr val="006699"/>
                </a:solidFill>
                <a:latin typeface="+mn-lt"/>
                <a:cs typeface="Arial" charset="0"/>
              </a:rPr>
              <a:t>Photograph of </a:t>
            </a:r>
            <a:r>
              <a:rPr lang="en-US" altLang="en-US" sz="1200" dirty="0">
                <a:solidFill>
                  <a:srgbClr val="006699"/>
                </a:solidFill>
                <a:latin typeface="+mn-lt"/>
                <a:cs typeface="Arial" charset="0"/>
                <a:hlinkClick r:id="rId4"/>
              </a:rPr>
              <a:t>Liselotte Levy</a:t>
            </a:r>
            <a:r>
              <a:rPr lang="en-US" altLang="en-US" sz="1200" dirty="0">
                <a:solidFill>
                  <a:srgbClr val="006699"/>
                </a:solidFill>
                <a:latin typeface="+mn-lt"/>
                <a:cs typeface="Arial" charset="0"/>
              </a:rPr>
              <a:t> in 2003 </a:t>
            </a:r>
          </a:p>
          <a:p>
            <a:pPr algn="ctr" eaLnBrk="1" hangingPunct="1">
              <a:spcBef>
                <a:spcPct val="0"/>
              </a:spcBef>
              <a:buFontTx/>
              <a:buNone/>
              <a:defRPr/>
            </a:pPr>
            <a:r>
              <a:rPr lang="en-US" altLang="en-US" sz="1200" dirty="0">
                <a:solidFill>
                  <a:srgbClr val="006699"/>
                </a:solidFill>
                <a:latin typeface="+mn-lt"/>
                <a:cs typeface="Arial" charset="0"/>
              </a:rPr>
              <a:t>in her house in New Orleans.</a:t>
            </a:r>
          </a:p>
        </p:txBody>
      </p:sp>
      <p:pic>
        <p:nvPicPr>
          <p:cNvPr id="36872"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89050" y="4100513"/>
            <a:ext cx="160496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3" name="Picture 4"/>
          <p:cNvPicPr>
            <a:picLocks noChangeAspect="1"/>
          </p:cNvPicPr>
          <p:nvPr/>
        </p:nvPicPr>
        <p:blipFill>
          <a:blip r:embed="rId6">
            <a:extLst>
              <a:ext uri="{28A0092B-C50C-407E-A947-70E740481C1C}">
                <a14:useLocalDpi xmlns:a14="http://schemas.microsoft.com/office/drawing/2010/main" val="0"/>
              </a:ext>
            </a:extLst>
          </a:blip>
          <a:srcRect l="4854" r="3641"/>
          <a:stretch>
            <a:fillRect/>
          </a:stretch>
        </p:blipFill>
        <p:spPr bwMode="auto">
          <a:xfrm>
            <a:off x="5084763" y="954088"/>
            <a:ext cx="28257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3">
            <a:extLst>
              <a:ext uri="{FF2B5EF4-FFF2-40B4-BE49-F238E27FC236}">
                <a16:creationId xmlns:a16="http://schemas.microsoft.com/office/drawing/2014/main" id="{44D06EA0-0960-4D30-A275-94EDCD7CC2CB}"/>
              </a:ext>
            </a:extLst>
          </p:cNvPr>
          <p:cNvSpPr txBox="1">
            <a:spLocks noChangeArrowheads="1"/>
          </p:cNvSpPr>
          <p:nvPr/>
        </p:nvSpPr>
        <p:spPr bwMode="auto">
          <a:xfrm>
            <a:off x="4614863" y="3121025"/>
            <a:ext cx="37655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algn="ctr" eaLnBrk="1" hangingPunct="1">
              <a:spcBef>
                <a:spcPct val="0"/>
              </a:spcBef>
              <a:buFontTx/>
              <a:buNone/>
              <a:defRPr/>
            </a:pPr>
            <a:r>
              <a:rPr lang="en-US" altLang="en-US" sz="1200" dirty="0">
                <a:solidFill>
                  <a:srgbClr val="006699"/>
                </a:solidFill>
                <a:latin typeface="+mn-lt"/>
                <a:cs typeface="Arial" charset="0"/>
              </a:rPr>
              <a:t>S</a:t>
            </a:r>
            <a:r>
              <a:rPr lang="en-US" altLang="en-US" sz="1200" dirty="0" smtClean="0">
                <a:solidFill>
                  <a:srgbClr val="006699"/>
                </a:solidFill>
                <a:latin typeface="+mn-lt"/>
                <a:cs typeface="Arial" charset="0"/>
              </a:rPr>
              <a:t>tumbling stones for Ferdinand, Rosa, and Margot</a:t>
            </a:r>
            <a:endParaRPr lang="en-US" altLang="en-US" sz="1200" dirty="0">
              <a:solidFill>
                <a:srgbClr val="006699"/>
              </a:solidFill>
              <a:latin typeface="+mn-lt"/>
              <a:cs typeface="Arial" charset="0"/>
            </a:endParaRPr>
          </a:p>
        </p:txBody>
      </p:sp>
      <p:sp>
        <p:nvSpPr>
          <p:cNvPr id="18" name="TextBox 1">
            <a:extLst>
              <a:ext uri="{FF2B5EF4-FFF2-40B4-BE49-F238E27FC236}">
                <a16:creationId xmlns:a16="http://schemas.microsoft.com/office/drawing/2014/main" id="{9C33EF4D-C3C8-4A21-AAA1-9E83A44CAB05}"/>
              </a:ext>
            </a:extLst>
          </p:cNvPr>
          <p:cNvSpPr txBox="1">
            <a:spLocks noChangeArrowheads="1"/>
          </p:cNvSpPr>
          <p:nvPr/>
        </p:nvSpPr>
        <p:spPr bwMode="auto">
          <a:xfrm>
            <a:off x="0" y="15240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400">
                <a:solidFill>
                  <a:srgbClr val="7F7F7F"/>
                </a:solidFill>
                <a:latin typeface="Century Gothic" pitchFamily="34" charset="0"/>
              </a:defRPr>
            </a:lvl1pPr>
            <a:lvl2pPr marL="742950" indent="-285750" eaLnBrk="0" hangingPunct="0">
              <a:spcBef>
                <a:spcPct val="20000"/>
              </a:spcBef>
              <a:buFont typeface="Courier New" pitchFamily="49" charset="0"/>
              <a:buChar char="o"/>
              <a:defRPr sz="1600">
                <a:solidFill>
                  <a:srgbClr val="7F7F7F"/>
                </a:solidFill>
                <a:latin typeface="Century Gothic" pitchFamily="34" charset="0"/>
              </a:defRPr>
            </a:lvl2pPr>
            <a:lvl3pPr marL="1143000" indent="-228600" eaLnBrk="0" hangingPunct="0">
              <a:spcBef>
                <a:spcPct val="20000"/>
              </a:spcBef>
              <a:buFont typeface="Arial" charset="0"/>
              <a:buChar char="•"/>
              <a:defRPr sz="1600">
                <a:solidFill>
                  <a:srgbClr val="7F7F7F"/>
                </a:solidFill>
                <a:latin typeface="Century Gothic" pitchFamily="34" charset="0"/>
              </a:defRPr>
            </a:lvl3pPr>
            <a:lvl4pPr marL="1600200" indent="-228600" eaLnBrk="0" hangingPunct="0">
              <a:spcBef>
                <a:spcPct val="20000"/>
              </a:spcBef>
              <a:buFont typeface="Courier New" pitchFamily="49" charset="0"/>
              <a:buChar char="o"/>
              <a:defRPr sz="1600">
                <a:solidFill>
                  <a:srgbClr val="7F7F7F"/>
                </a:solidFill>
                <a:latin typeface="Century Gothic" pitchFamily="34" charset="0"/>
              </a:defRPr>
            </a:lvl4pPr>
            <a:lvl5pPr marL="2057400" indent="-228600" eaLnBrk="0" hangingPunct="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algn="ctr" eaLnBrk="1" hangingPunct="1">
              <a:spcBef>
                <a:spcPct val="0"/>
              </a:spcBef>
              <a:buFontTx/>
              <a:buNone/>
              <a:defRPr/>
            </a:pPr>
            <a:r>
              <a:rPr lang="en-US" altLang="en-US" sz="2800" dirty="0" smtClean="0">
                <a:solidFill>
                  <a:srgbClr val="006699"/>
                </a:solidFill>
                <a:latin typeface="+mn-lt"/>
                <a:cs typeface="Arial" charset="0"/>
              </a:rPr>
              <a:t>Remembering the Levy Family in my Hometown</a:t>
            </a:r>
            <a:endParaRPr lang="en-US" altLang="en-US" sz="2800" dirty="0">
              <a:solidFill>
                <a:srgbClr val="006699"/>
              </a:solidFill>
              <a:latin typeface="+mn-lt"/>
              <a:cs typeface="Arial" charset="0"/>
            </a:endParaRPr>
          </a:p>
        </p:txBody>
      </p:sp>
    </p:spTree>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FADC12BE-DC2A-42BC-AB68-5B75AAC5DB1A}"/>
              </a:ext>
            </a:extLst>
          </p:cNvPr>
          <p:cNvSpPr>
            <a:spLocks noChangeArrowheads="1"/>
          </p:cNvSpPr>
          <p:nvPr/>
        </p:nvSpPr>
        <p:spPr bwMode="auto">
          <a:xfrm>
            <a:off x="0" y="3995738"/>
            <a:ext cx="9144000" cy="2862262"/>
          </a:xfrm>
          <a:prstGeom prst="rect">
            <a:avLst/>
          </a:prstGeom>
          <a:solidFill>
            <a:schemeClr val="bg1"/>
          </a:solidFill>
          <a:ln>
            <a:noFill/>
          </a:ln>
          <a:extLst/>
        </p:spPr>
        <p:txBody>
          <a:bodyPr>
            <a:spAutoFit/>
          </a:bodyPr>
          <a:lstStyle>
            <a:lvl1pPr eaLnBrk="0" hangingPunct="0">
              <a:spcBef>
                <a:spcPct val="20000"/>
              </a:spcBef>
              <a:buFont typeface="Arial" charset="0"/>
              <a:buChar char="•"/>
              <a:defRPr sz="2400">
                <a:solidFill>
                  <a:srgbClr val="7F7F7F"/>
                </a:solidFill>
                <a:latin typeface="Century Gothic" pitchFamily="34" charset="0"/>
              </a:defRPr>
            </a:lvl1pPr>
            <a:lvl2pPr marL="742950" indent="-285750" eaLnBrk="0" hangingPunct="0">
              <a:spcBef>
                <a:spcPct val="20000"/>
              </a:spcBef>
              <a:buFont typeface="Courier New" pitchFamily="49" charset="0"/>
              <a:buChar char="o"/>
              <a:defRPr sz="1600">
                <a:solidFill>
                  <a:srgbClr val="7F7F7F"/>
                </a:solidFill>
                <a:latin typeface="Century Gothic" pitchFamily="34" charset="0"/>
              </a:defRPr>
            </a:lvl2pPr>
            <a:lvl3pPr marL="1143000" indent="-228600" eaLnBrk="0" hangingPunct="0">
              <a:spcBef>
                <a:spcPct val="20000"/>
              </a:spcBef>
              <a:buFont typeface="Arial" charset="0"/>
              <a:buChar char="•"/>
              <a:defRPr sz="1600">
                <a:solidFill>
                  <a:srgbClr val="7F7F7F"/>
                </a:solidFill>
                <a:latin typeface="Century Gothic" pitchFamily="34" charset="0"/>
              </a:defRPr>
            </a:lvl3pPr>
            <a:lvl4pPr marL="1600200" indent="-228600" eaLnBrk="0" hangingPunct="0">
              <a:spcBef>
                <a:spcPct val="20000"/>
              </a:spcBef>
              <a:buFont typeface="Courier New" pitchFamily="49" charset="0"/>
              <a:buChar char="o"/>
              <a:defRPr sz="1600">
                <a:solidFill>
                  <a:srgbClr val="7F7F7F"/>
                </a:solidFill>
                <a:latin typeface="Century Gothic" pitchFamily="34" charset="0"/>
              </a:defRPr>
            </a:lvl4pPr>
            <a:lvl5pPr marL="2057400" indent="-228600" eaLnBrk="0" hangingPunct="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eaLnBrk="1" hangingPunct="1">
              <a:spcBef>
                <a:spcPct val="0"/>
              </a:spcBef>
              <a:buFontTx/>
              <a:buNone/>
              <a:tabLst>
                <a:tab pos="115888" algn="l"/>
              </a:tabLst>
              <a:defRPr/>
            </a:pPr>
            <a:r>
              <a:rPr lang="en-US" altLang="en-US" sz="2000" dirty="0">
                <a:solidFill>
                  <a:srgbClr val="006699"/>
                </a:solidFill>
                <a:latin typeface="+mn-lt"/>
                <a:cs typeface="Arial" charset="0"/>
              </a:rPr>
              <a:t>We need to </a:t>
            </a:r>
            <a:r>
              <a:rPr lang="en-US" altLang="en-US" sz="2000" b="1" dirty="0">
                <a:solidFill>
                  <a:srgbClr val="006699"/>
                </a:solidFill>
                <a:latin typeface="+mn-lt"/>
                <a:cs typeface="Arial" charset="0"/>
              </a:rPr>
              <a:t>individualize</a:t>
            </a:r>
            <a:r>
              <a:rPr lang="en-US" altLang="en-US" sz="2000" dirty="0">
                <a:solidFill>
                  <a:srgbClr val="006699"/>
                </a:solidFill>
                <a:latin typeface="+mn-lt"/>
                <a:cs typeface="Arial" charset="0"/>
              </a:rPr>
              <a:t> and </a:t>
            </a:r>
            <a:r>
              <a:rPr lang="en-US" altLang="en-US" sz="2000" b="1" dirty="0">
                <a:solidFill>
                  <a:srgbClr val="006699"/>
                </a:solidFill>
                <a:latin typeface="+mn-lt"/>
                <a:cs typeface="Arial" charset="0"/>
              </a:rPr>
              <a:t>rehumanize</a:t>
            </a:r>
            <a:r>
              <a:rPr lang="en-US" altLang="en-US" sz="2000" dirty="0">
                <a:solidFill>
                  <a:srgbClr val="006699"/>
                </a:solidFill>
                <a:latin typeface="+mn-lt"/>
                <a:cs typeface="Arial" charset="0"/>
              </a:rPr>
              <a:t>  victims of our past, to create an </a:t>
            </a:r>
            <a:r>
              <a:rPr lang="en-US" altLang="en-US" sz="2000" b="1" dirty="0">
                <a:solidFill>
                  <a:srgbClr val="006699"/>
                </a:solidFill>
                <a:latin typeface="+mn-lt"/>
                <a:cs typeface="Arial" charset="0"/>
              </a:rPr>
              <a:t>integrated culture of remembrance</a:t>
            </a:r>
            <a:r>
              <a:rPr lang="en-US" altLang="en-US" sz="2000" dirty="0">
                <a:solidFill>
                  <a:srgbClr val="006699"/>
                </a:solidFill>
                <a:latin typeface="+mn-lt"/>
                <a:cs typeface="Arial" charset="0"/>
              </a:rPr>
              <a:t>.</a:t>
            </a:r>
          </a:p>
          <a:p>
            <a:pPr eaLnBrk="1" hangingPunct="1">
              <a:spcBef>
                <a:spcPct val="0"/>
              </a:spcBef>
              <a:buFontTx/>
              <a:buNone/>
              <a:tabLst>
                <a:tab pos="115888" algn="l"/>
              </a:tabLst>
              <a:defRPr/>
            </a:pPr>
            <a:endParaRPr lang="en-US" altLang="en-US" sz="2000" dirty="0">
              <a:solidFill>
                <a:srgbClr val="006699"/>
              </a:solidFill>
              <a:latin typeface="+mn-lt"/>
              <a:cs typeface="Arial" charset="0"/>
            </a:endParaRPr>
          </a:p>
          <a:p>
            <a:pPr eaLnBrk="1" hangingPunct="1">
              <a:spcBef>
                <a:spcPct val="0"/>
              </a:spcBef>
              <a:buFont typeface="Arial" charset="0"/>
              <a:buNone/>
              <a:tabLst>
                <a:tab pos="115888" algn="l"/>
              </a:tabLst>
              <a:defRPr/>
            </a:pPr>
            <a:r>
              <a:rPr lang="en-US" altLang="en-US" sz="2000" dirty="0">
                <a:solidFill>
                  <a:srgbClr val="006699"/>
                </a:solidFill>
                <a:latin typeface="+mn-lt"/>
                <a:cs typeface="Arial" charset="0"/>
              </a:rPr>
              <a:t>In Germany </a:t>
            </a:r>
            <a:r>
              <a:rPr lang="en-US" altLang="en-US" sz="2000" b="1" i="1" dirty="0">
                <a:solidFill>
                  <a:srgbClr val="006699"/>
                </a:solidFill>
                <a:latin typeface="+mn-lt"/>
                <a:cs typeface="Arial" charset="0"/>
              </a:rPr>
              <a:t>Stolpersteine</a:t>
            </a:r>
            <a:r>
              <a:rPr lang="en-US" altLang="en-US" sz="2000" dirty="0">
                <a:solidFill>
                  <a:srgbClr val="006699"/>
                </a:solidFill>
                <a:latin typeface="+mn-lt"/>
                <a:cs typeface="Arial" charset="0"/>
              </a:rPr>
              <a:t> foster communication about memory as you stumble upon them </a:t>
            </a:r>
            <a:r>
              <a:rPr lang="en-US" altLang="en-US" sz="2000" u="sng" dirty="0">
                <a:solidFill>
                  <a:srgbClr val="006699"/>
                </a:solidFill>
                <a:latin typeface="+mn-lt"/>
                <a:cs typeface="Arial" charset="0"/>
              </a:rPr>
              <a:t>in the midst of communities</a:t>
            </a:r>
            <a:r>
              <a:rPr lang="en-US" altLang="en-US" sz="2000" dirty="0">
                <a:solidFill>
                  <a:srgbClr val="006699"/>
                </a:solidFill>
                <a:latin typeface="+mn-lt"/>
                <a:cs typeface="Arial" charset="0"/>
              </a:rPr>
              <a:t>. The same could be accomplished by memorials </a:t>
            </a:r>
            <a:r>
              <a:rPr lang="en-US" altLang="en-US" sz="2000" dirty="0" smtClean="0">
                <a:solidFill>
                  <a:srgbClr val="006699"/>
                </a:solidFill>
                <a:latin typeface="+mn-lt"/>
                <a:cs typeface="Arial" charset="0"/>
              </a:rPr>
              <a:t>and markers to </a:t>
            </a:r>
            <a:r>
              <a:rPr lang="en-US" altLang="en-US" sz="2000" dirty="0">
                <a:solidFill>
                  <a:srgbClr val="006699"/>
                </a:solidFill>
                <a:latin typeface="+mn-lt"/>
                <a:cs typeface="Arial" charset="0"/>
              </a:rPr>
              <a:t>the victims of </a:t>
            </a:r>
            <a:r>
              <a:rPr lang="en-US" altLang="en-US" sz="2000" dirty="0" smtClean="0">
                <a:solidFill>
                  <a:srgbClr val="006699"/>
                </a:solidFill>
                <a:latin typeface="+mn-lt"/>
                <a:cs typeface="Arial" charset="0"/>
              </a:rPr>
              <a:t>our racial violence.</a:t>
            </a:r>
            <a:endParaRPr lang="en-US" altLang="en-US" sz="2000" dirty="0">
              <a:solidFill>
                <a:srgbClr val="006699"/>
              </a:solidFill>
              <a:latin typeface="+mn-lt"/>
              <a:cs typeface="Arial" charset="0"/>
            </a:endParaRPr>
          </a:p>
          <a:p>
            <a:pPr eaLnBrk="1" hangingPunct="1">
              <a:spcBef>
                <a:spcPct val="0"/>
              </a:spcBef>
              <a:buFont typeface="Arial" charset="0"/>
              <a:buNone/>
              <a:tabLst>
                <a:tab pos="115888" algn="l"/>
              </a:tabLst>
              <a:defRPr/>
            </a:pPr>
            <a:endParaRPr lang="en-US" altLang="en-US" sz="2000" dirty="0">
              <a:solidFill>
                <a:srgbClr val="006699"/>
              </a:solidFill>
              <a:latin typeface="+mn-lt"/>
              <a:cs typeface="Arial" charset="0"/>
            </a:endParaRPr>
          </a:p>
          <a:p>
            <a:pPr eaLnBrk="1" hangingPunct="1">
              <a:spcBef>
                <a:spcPct val="0"/>
              </a:spcBef>
              <a:buFont typeface="Arial" charset="0"/>
              <a:buNone/>
              <a:tabLst>
                <a:tab pos="115888" algn="l"/>
              </a:tabLst>
              <a:defRPr/>
            </a:pPr>
            <a:r>
              <a:rPr lang="en-US" altLang="en-US" sz="2000" b="1" dirty="0">
                <a:solidFill>
                  <a:srgbClr val="006699"/>
                </a:solidFill>
                <a:latin typeface="+mn-lt"/>
                <a:cs typeface="Arial" charset="0"/>
              </a:rPr>
              <a:t>Denial</a:t>
            </a:r>
            <a:r>
              <a:rPr lang="en-US" altLang="en-US" sz="2000" dirty="0">
                <a:solidFill>
                  <a:srgbClr val="006699"/>
                </a:solidFill>
                <a:latin typeface="+mn-lt"/>
                <a:cs typeface="Arial" charset="0"/>
              </a:rPr>
              <a:t> is more difficult in the front of our houses and in the midst of our court house squares. </a:t>
            </a:r>
          </a:p>
        </p:txBody>
      </p:sp>
      <p:pic>
        <p:nvPicPr>
          <p:cNvPr id="37891"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057275"/>
            <a:ext cx="293211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8" name="TextBox 11">
            <a:extLst>
              <a:ext uri="{FF2B5EF4-FFF2-40B4-BE49-F238E27FC236}">
                <a16:creationId xmlns:a16="http://schemas.microsoft.com/office/drawing/2014/main" id="{3AA32529-DF6D-42C6-A831-50A85019E821}"/>
              </a:ext>
            </a:extLst>
          </p:cNvPr>
          <p:cNvSpPr txBox="1">
            <a:spLocks noChangeArrowheads="1"/>
          </p:cNvSpPr>
          <p:nvPr/>
        </p:nvSpPr>
        <p:spPr bwMode="auto">
          <a:xfrm>
            <a:off x="3048000" y="3343275"/>
            <a:ext cx="28781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defRPr/>
            </a:pPr>
            <a:r>
              <a:rPr lang="en-US" altLang="en-US" sz="1200" dirty="0">
                <a:solidFill>
                  <a:srgbClr val="006699"/>
                </a:solidFill>
                <a:latin typeface="+mn-lt"/>
              </a:rPr>
              <a:t>Emmett Till (14) and his mother in 1955</a:t>
            </a:r>
          </a:p>
        </p:txBody>
      </p:sp>
      <p:sp>
        <p:nvSpPr>
          <p:cNvPr id="17" name="TextBox 1">
            <a:extLst>
              <a:ext uri="{FF2B5EF4-FFF2-40B4-BE49-F238E27FC236}">
                <a16:creationId xmlns:a16="http://schemas.microsoft.com/office/drawing/2014/main" id="{9C33EF4D-C3C8-4A21-AAA1-9E83A44CAB05}"/>
              </a:ext>
            </a:extLst>
          </p:cNvPr>
          <p:cNvSpPr txBox="1">
            <a:spLocks noChangeArrowheads="1"/>
          </p:cNvSpPr>
          <p:nvPr/>
        </p:nvSpPr>
        <p:spPr bwMode="auto">
          <a:xfrm>
            <a:off x="0" y="225425"/>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400">
                <a:solidFill>
                  <a:srgbClr val="7F7F7F"/>
                </a:solidFill>
                <a:latin typeface="Century Gothic" pitchFamily="34" charset="0"/>
              </a:defRPr>
            </a:lvl1pPr>
            <a:lvl2pPr marL="742950" indent="-285750" eaLnBrk="0" hangingPunct="0">
              <a:spcBef>
                <a:spcPct val="20000"/>
              </a:spcBef>
              <a:buFont typeface="Courier New" pitchFamily="49" charset="0"/>
              <a:buChar char="o"/>
              <a:defRPr sz="1600">
                <a:solidFill>
                  <a:srgbClr val="7F7F7F"/>
                </a:solidFill>
                <a:latin typeface="Century Gothic" pitchFamily="34" charset="0"/>
              </a:defRPr>
            </a:lvl2pPr>
            <a:lvl3pPr marL="1143000" indent="-228600" eaLnBrk="0" hangingPunct="0">
              <a:spcBef>
                <a:spcPct val="20000"/>
              </a:spcBef>
              <a:buFont typeface="Arial" charset="0"/>
              <a:buChar char="•"/>
              <a:defRPr sz="1600">
                <a:solidFill>
                  <a:srgbClr val="7F7F7F"/>
                </a:solidFill>
                <a:latin typeface="Century Gothic" pitchFamily="34" charset="0"/>
              </a:defRPr>
            </a:lvl3pPr>
            <a:lvl4pPr marL="1600200" indent="-228600" eaLnBrk="0" hangingPunct="0">
              <a:spcBef>
                <a:spcPct val="20000"/>
              </a:spcBef>
              <a:buFont typeface="Courier New" pitchFamily="49" charset="0"/>
              <a:buChar char="o"/>
              <a:defRPr sz="1600">
                <a:solidFill>
                  <a:srgbClr val="7F7F7F"/>
                </a:solidFill>
                <a:latin typeface="Century Gothic" pitchFamily="34" charset="0"/>
              </a:defRPr>
            </a:lvl4pPr>
            <a:lvl5pPr marL="2057400" indent="-228600" eaLnBrk="0" hangingPunct="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algn="ctr" eaLnBrk="1" hangingPunct="1">
              <a:spcBef>
                <a:spcPct val="0"/>
              </a:spcBef>
              <a:buFontTx/>
              <a:buNone/>
              <a:defRPr/>
            </a:pPr>
            <a:r>
              <a:rPr lang="en-US" altLang="en-US" sz="2800" dirty="0" smtClean="0">
                <a:solidFill>
                  <a:srgbClr val="006699"/>
                </a:solidFill>
                <a:latin typeface="+mn-lt"/>
                <a:cs typeface="Arial" charset="0"/>
              </a:rPr>
              <a:t>How Do We Remember/Honor Victims of Our Past?</a:t>
            </a:r>
            <a:endParaRPr lang="en-US" altLang="en-US" sz="2800" dirty="0">
              <a:solidFill>
                <a:srgbClr val="006699"/>
              </a:solidFill>
              <a:latin typeface="+mn-lt"/>
              <a:cs typeface="Arial" charset="0"/>
            </a:endParaRPr>
          </a:p>
        </p:txBody>
      </p:sp>
    </p:spTree>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14875" y="4343400"/>
            <a:ext cx="304641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2" descr="https://lh3.googleusercontent.com/-AdiaZmfaCelJVOvbxm6g1bPwsidqQiXQ0poN2_Tcp-roc9OGrOe7CXduQCCFV8uutpJfNUutgaOzTdtJd5pKcbQjNCtL9zuSiHYi4F9Lxa4deb4NJDipzHqRlSksyt64ey0AVHGLKH6MwWBOLKSm-PZagFQeYyaputUJ37u4aKr5Q8h1NchGaSXzol3819YC5VIFnTOV7UKRMLvCdc7itCvphds3S2g4lqEeoI7C3_v4EGXjmpojCnnnzvawJiMtRqmqJQoIYpRDFQERUvzTihe5Vprw1jGZT53M7LSw_3tF4QB5QuWvWGZt7-5zm-2a-jwIgueZycoT3IHuaYaEWJjZfU-1iCbd5_TLitXZNqyJqS4xXOGf_LIFvTFhD69_-m-FhZJWOccQY0uswE31CA_oiLLwsKzGH2aKAlucGGX0yeYK8yJ7xFa_TEzON5nyKJgqJQV3yTM6tgb3gqwgPMmP4WDmO10mzxqACTTK_T3yM7yg5BdfAoX61AfTUfyJeA3GSllVLesIOnLSCNefULPI9UdQO1JljAK7gVIdF5yq_NRlHjndzvmGa1BW11q9wJH9mTA3fPR_2YTtSaidBpmBn3EMYcASlM3Y_cv-w4Oo9_FxMCHecwGzfBAznPdZtSfCNGXI5Bl5YmlHv9E2spQQWPEMi96=w1051-h708-no"/>
          <p:cNvPicPr>
            <a:picLocks noChangeAspect="1" noChangeArrowheads="1"/>
          </p:cNvPicPr>
          <p:nvPr/>
        </p:nvPicPr>
        <p:blipFill>
          <a:blip r:embed="rId3">
            <a:extLst>
              <a:ext uri="{28A0092B-C50C-407E-A947-70E740481C1C}">
                <a14:useLocalDpi xmlns:a14="http://schemas.microsoft.com/office/drawing/2010/main" val="0"/>
              </a:ext>
            </a:extLst>
          </a:blip>
          <a:srcRect l="3773" r="6474"/>
          <a:stretch>
            <a:fillRect/>
          </a:stretch>
        </p:blipFill>
        <p:spPr bwMode="auto">
          <a:xfrm>
            <a:off x="4714875" y="1828800"/>
            <a:ext cx="30448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828800"/>
            <a:ext cx="304641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43434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Title 1"/>
          <p:cNvSpPr>
            <a:spLocks noGrp="1" noChangeArrowheads="1"/>
          </p:cNvSpPr>
          <p:nvPr>
            <p:ph type="title"/>
          </p:nvPr>
        </p:nvSpPr>
        <p:spPr bwMode="auto">
          <a:xfrm>
            <a:off x="0" y="0"/>
            <a:ext cx="9144000" cy="1600200"/>
          </a:xfrm>
        </p:spPr>
        <p:txBody>
          <a:bodyPr wrap="square" numCol="1" anchorCtr="0" compatLnSpc="1">
            <a:prstTxWarp prst="textNoShape">
              <a:avLst/>
            </a:prstTxWarp>
          </a:bodyPr>
          <a:lstStyle/>
          <a:p>
            <a:pPr>
              <a:lnSpc>
                <a:spcPct val="100000"/>
              </a:lnSpc>
            </a:pPr>
            <a:r>
              <a:rPr lang="en-US" altLang="en-US" sz="2800" smtClean="0">
                <a:effectLst/>
              </a:rPr>
              <a:t>Competing Narratives in Court House Squares</a:t>
            </a:r>
            <a:br>
              <a:rPr lang="en-US" altLang="en-US" sz="2800" smtClean="0">
                <a:effectLst/>
              </a:rPr>
            </a:br>
            <a:r>
              <a:rPr lang="en-US" altLang="en-US" sz="1200" smtClean="0">
                <a:effectLst/>
              </a:rPr>
              <a:t/>
            </a:r>
            <a:br>
              <a:rPr lang="en-US" altLang="en-US" sz="1200" smtClean="0">
                <a:effectLst/>
              </a:rPr>
            </a:br>
            <a:r>
              <a:rPr lang="en-US" altLang="en-US" sz="1400" smtClean="0">
                <a:effectLst/>
              </a:rPr>
              <a:t>Suggested site for a lynching memorial in Valdosta, on the opposite corner of the court house square where the Confederate monument is located. In reaction to this idea, the sheriff with support of the county’s board of commissioners erected a memorial for the fallen law enforcement officers of Lowndes County. </a:t>
            </a:r>
            <a:br>
              <a:rPr lang="en-US" altLang="en-US" sz="1400" smtClean="0">
                <a:effectLst/>
              </a:rPr>
            </a:br>
            <a:r>
              <a:rPr lang="en-US" altLang="en-US" sz="1400" smtClean="0">
                <a:effectLst/>
              </a:rPr>
              <a:t>The ground for this memorial was prepared by African-American prisoners from the Lowndes County jail. </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1">
            <a:extLst>
              <a:ext uri="{FF2B5EF4-FFF2-40B4-BE49-F238E27FC236}">
                <a16:creationId xmlns:a16="http://schemas.microsoft.com/office/drawing/2014/main" id="{1D1F8093-E7C6-4199-AB8A-062C1096A4FA}"/>
              </a:ext>
            </a:extLst>
          </p:cNvPr>
          <p:cNvSpPr txBox="1">
            <a:spLocks noChangeArrowheads="1"/>
          </p:cNvSpPr>
          <p:nvPr/>
        </p:nvSpPr>
        <p:spPr bwMode="auto">
          <a:xfrm>
            <a:off x="228600" y="381000"/>
            <a:ext cx="438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eaLnBrk="1" hangingPunct="1">
              <a:spcBef>
                <a:spcPct val="0"/>
              </a:spcBef>
              <a:buFontTx/>
              <a:buNone/>
              <a:defRPr/>
            </a:pPr>
            <a:r>
              <a:rPr lang="en-US" altLang="en-US" sz="1800" u="sng" dirty="0">
                <a:solidFill>
                  <a:schemeClr val="tx1"/>
                </a:solidFill>
                <a:latin typeface="+mn-lt"/>
                <a:cs typeface="Arial" charset="0"/>
              </a:rPr>
              <a:t>Recommended Literature on </a:t>
            </a:r>
            <a:r>
              <a:rPr lang="en-US" altLang="en-US" sz="1800" i="1" u="sng" dirty="0">
                <a:solidFill>
                  <a:schemeClr val="tx1"/>
                </a:solidFill>
                <a:latin typeface="+mn-lt"/>
                <a:cs typeface="Arial" charset="0"/>
              </a:rPr>
              <a:t>Stolpersteine</a:t>
            </a:r>
            <a:endParaRPr lang="en-US" altLang="en-US" sz="1800" u="sng" dirty="0">
              <a:solidFill>
                <a:schemeClr val="tx1"/>
              </a:solidFill>
              <a:latin typeface="+mn-lt"/>
              <a:cs typeface="Arial" charset="0"/>
            </a:endParaRPr>
          </a:p>
        </p:txBody>
      </p:sp>
      <p:sp>
        <p:nvSpPr>
          <p:cNvPr id="20483" name="TextBox 2">
            <a:extLst>
              <a:ext uri="{FF2B5EF4-FFF2-40B4-BE49-F238E27FC236}">
                <a16:creationId xmlns:a16="http://schemas.microsoft.com/office/drawing/2014/main" id="{70F921D8-92F0-49F0-BE48-E6CCE8754303}"/>
              </a:ext>
            </a:extLst>
          </p:cNvPr>
          <p:cNvSpPr txBox="1">
            <a:spLocks noChangeArrowheads="1"/>
          </p:cNvSpPr>
          <p:nvPr/>
        </p:nvSpPr>
        <p:spPr bwMode="auto">
          <a:xfrm>
            <a:off x="304800" y="1001713"/>
            <a:ext cx="84709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eaLnBrk="1" hangingPunct="1">
              <a:spcBef>
                <a:spcPct val="0"/>
              </a:spcBef>
              <a:buFontTx/>
              <a:buNone/>
              <a:defRPr/>
            </a:pPr>
            <a:r>
              <a:rPr lang="en-US" altLang="en-US" sz="1600" dirty="0">
                <a:solidFill>
                  <a:schemeClr val="tx1"/>
                </a:solidFill>
                <a:latin typeface="+mn-lt"/>
                <a:cs typeface="Arial" charset="0"/>
              </a:rPr>
              <a:t>Ben-Asher </a:t>
            </a:r>
            <a:r>
              <a:rPr lang="en-US" altLang="en-US" sz="1600" dirty="0" err="1">
                <a:solidFill>
                  <a:schemeClr val="tx1"/>
                </a:solidFill>
                <a:latin typeface="+mn-lt"/>
                <a:cs typeface="Arial" charset="0"/>
              </a:rPr>
              <a:t>Gitler</a:t>
            </a:r>
            <a:r>
              <a:rPr lang="en-US" altLang="en-US" sz="1600" dirty="0">
                <a:solidFill>
                  <a:schemeClr val="tx1"/>
                </a:solidFill>
                <a:latin typeface="+mn-lt"/>
                <a:cs typeface="Arial" charset="0"/>
              </a:rPr>
              <a:t>, </a:t>
            </a:r>
            <a:r>
              <a:rPr lang="en-US" altLang="en-US" sz="1600" dirty="0" err="1">
                <a:solidFill>
                  <a:schemeClr val="tx1"/>
                </a:solidFill>
                <a:latin typeface="+mn-lt"/>
                <a:cs typeface="Arial" charset="0"/>
              </a:rPr>
              <a:t>Inbal</a:t>
            </a:r>
            <a:r>
              <a:rPr lang="en-US" altLang="en-US" sz="1600" dirty="0">
                <a:solidFill>
                  <a:schemeClr val="tx1"/>
                </a:solidFill>
                <a:latin typeface="+mn-lt"/>
                <a:cs typeface="Arial" charset="0"/>
              </a:rPr>
              <a:t> (Ed.), </a:t>
            </a:r>
            <a:r>
              <a:rPr lang="en-US" altLang="en-US" sz="1600" i="1" dirty="0">
                <a:solidFill>
                  <a:schemeClr val="tx1"/>
                </a:solidFill>
                <a:latin typeface="+mn-lt"/>
                <a:cs typeface="Arial" charset="0"/>
              </a:rPr>
              <a:t>Monuments and Site-Specific Sculpture in Urban and Rural Space</a:t>
            </a:r>
            <a:endParaRPr lang="en-US" altLang="en-US" sz="1600" dirty="0">
              <a:solidFill>
                <a:schemeClr val="tx1"/>
              </a:solidFill>
              <a:latin typeface="+mn-lt"/>
              <a:cs typeface="Arial" charset="0"/>
            </a:endParaRPr>
          </a:p>
          <a:p>
            <a:pPr eaLnBrk="1" hangingPunct="1">
              <a:spcBef>
                <a:spcPct val="0"/>
              </a:spcBef>
              <a:buFontTx/>
              <a:buNone/>
              <a:defRPr/>
            </a:pPr>
            <a:r>
              <a:rPr lang="en-US" altLang="en-US" sz="1600" dirty="0">
                <a:solidFill>
                  <a:schemeClr val="tx1"/>
                </a:solidFill>
                <a:latin typeface="+mn-lt"/>
                <a:cs typeface="Arial" charset="0"/>
              </a:rPr>
              <a:t>	(Cambridge Scholars Publishing: Newcastle upon Tyne, 2017) </a:t>
            </a:r>
          </a:p>
          <a:p>
            <a:pPr eaLnBrk="1" hangingPunct="1">
              <a:spcBef>
                <a:spcPct val="0"/>
              </a:spcBef>
              <a:buFontTx/>
              <a:buNone/>
              <a:defRPr/>
            </a:pPr>
            <a:endParaRPr lang="en-US" altLang="en-US" sz="1600" dirty="0">
              <a:solidFill>
                <a:schemeClr val="tx1"/>
              </a:solidFill>
              <a:latin typeface="+mn-lt"/>
              <a:cs typeface="Arial" charset="0"/>
            </a:endParaRPr>
          </a:p>
          <a:p>
            <a:pPr eaLnBrk="1" hangingPunct="1">
              <a:spcBef>
                <a:spcPct val="0"/>
              </a:spcBef>
              <a:buFontTx/>
              <a:buNone/>
              <a:defRPr/>
            </a:pPr>
            <a:r>
              <a:rPr lang="en-US" altLang="en-US" sz="1600" dirty="0">
                <a:solidFill>
                  <a:schemeClr val="tx1"/>
                </a:solidFill>
                <a:latin typeface="+mn-lt"/>
                <a:cs typeface="Arial" charset="0"/>
              </a:rPr>
              <a:t>Cook, Matthew Russell, </a:t>
            </a:r>
            <a:r>
              <a:rPr lang="en-US" altLang="en-US" sz="1600" i="1" dirty="0">
                <a:solidFill>
                  <a:schemeClr val="tx1"/>
                </a:solidFill>
                <a:latin typeface="+mn-lt"/>
                <a:cs typeface="Arial" charset="0"/>
              </a:rPr>
              <a:t>Redefining Memorial Landscapes: The Stolpersteine Project in Berlin</a:t>
            </a:r>
          </a:p>
          <a:p>
            <a:pPr eaLnBrk="1" hangingPunct="1">
              <a:spcBef>
                <a:spcPct val="0"/>
              </a:spcBef>
              <a:buFontTx/>
              <a:buNone/>
              <a:defRPr/>
            </a:pPr>
            <a:r>
              <a:rPr lang="en-US" altLang="en-US" sz="1600" i="1" dirty="0">
                <a:solidFill>
                  <a:schemeClr val="tx1"/>
                </a:solidFill>
                <a:latin typeface="+mn-lt"/>
                <a:cs typeface="Arial" charset="0"/>
              </a:rPr>
              <a:t>	</a:t>
            </a:r>
            <a:r>
              <a:rPr lang="en-US" altLang="en-US" sz="1600" dirty="0">
                <a:solidFill>
                  <a:schemeClr val="tx1"/>
                </a:solidFill>
                <a:latin typeface="+mn-lt"/>
                <a:cs typeface="Arial" charset="0"/>
              </a:rPr>
              <a:t>(Masters Thesis, University of Tennessee, 2012)</a:t>
            </a:r>
          </a:p>
          <a:p>
            <a:pPr eaLnBrk="1" hangingPunct="1">
              <a:spcBef>
                <a:spcPct val="0"/>
              </a:spcBef>
              <a:buFontTx/>
              <a:buNone/>
              <a:defRPr/>
            </a:pPr>
            <a:endParaRPr lang="en-US" altLang="en-US" sz="1600" dirty="0">
              <a:solidFill>
                <a:schemeClr val="tx1"/>
              </a:solidFill>
              <a:latin typeface="+mn-lt"/>
              <a:cs typeface="Arial" charset="0"/>
            </a:endParaRPr>
          </a:p>
          <a:p>
            <a:pPr eaLnBrk="1" hangingPunct="1">
              <a:spcBef>
                <a:spcPct val="0"/>
              </a:spcBef>
              <a:buFontTx/>
              <a:buNone/>
              <a:defRPr/>
            </a:pPr>
            <a:r>
              <a:rPr lang="en-US" altLang="en-US" sz="1600" dirty="0">
                <a:solidFill>
                  <a:schemeClr val="tx1"/>
                </a:solidFill>
                <a:latin typeface="+mn-lt"/>
                <a:cs typeface="Arial" charset="0"/>
              </a:rPr>
              <a:t>Harjes, Kirsten, </a:t>
            </a:r>
            <a:r>
              <a:rPr lang="en-US" altLang="en-US" sz="1600" i="1" dirty="0">
                <a:solidFill>
                  <a:schemeClr val="tx1"/>
                </a:solidFill>
                <a:latin typeface="+mn-lt"/>
                <a:cs typeface="Arial" charset="0"/>
              </a:rPr>
              <a:t>Stumbling Stones: </a:t>
            </a:r>
            <a:r>
              <a:rPr lang="en-US" altLang="en-US" sz="1600" dirty="0">
                <a:solidFill>
                  <a:schemeClr val="tx1"/>
                </a:solidFill>
                <a:latin typeface="+mn-lt"/>
                <a:cs typeface="Arial" charset="0"/>
              </a:rPr>
              <a:t>“Holocaust Memorials, National Identity, and Democratic</a:t>
            </a:r>
          </a:p>
          <a:p>
            <a:pPr eaLnBrk="1" hangingPunct="1">
              <a:spcBef>
                <a:spcPct val="0"/>
              </a:spcBef>
              <a:buFontTx/>
              <a:buNone/>
              <a:defRPr/>
            </a:pPr>
            <a:r>
              <a:rPr lang="en-US" altLang="en-US" sz="1600" dirty="0">
                <a:solidFill>
                  <a:schemeClr val="tx1"/>
                </a:solidFill>
                <a:latin typeface="+mn-lt"/>
                <a:cs typeface="Arial" charset="0"/>
              </a:rPr>
              <a:t>	Inclusion in Berlin” in </a:t>
            </a:r>
            <a:r>
              <a:rPr lang="en-US" altLang="en-US" sz="1600" i="1" dirty="0">
                <a:solidFill>
                  <a:schemeClr val="tx1"/>
                </a:solidFill>
                <a:latin typeface="+mn-lt"/>
                <a:cs typeface="Arial" charset="0"/>
              </a:rPr>
              <a:t>German Politics and Society</a:t>
            </a:r>
            <a:r>
              <a:rPr lang="en-US" altLang="en-US" sz="1600" dirty="0">
                <a:solidFill>
                  <a:schemeClr val="tx1"/>
                </a:solidFill>
                <a:latin typeface="+mn-lt"/>
                <a:cs typeface="Arial" charset="0"/>
              </a:rPr>
              <a:t> (Vol. 23, No. 1, Spring 2005)</a:t>
            </a:r>
          </a:p>
          <a:p>
            <a:pPr eaLnBrk="1" hangingPunct="1">
              <a:spcBef>
                <a:spcPct val="0"/>
              </a:spcBef>
              <a:buFontTx/>
              <a:buNone/>
              <a:defRPr/>
            </a:pPr>
            <a:endParaRPr lang="en-US" altLang="en-US" sz="1600" dirty="0">
              <a:solidFill>
                <a:schemeClr val="tx1"/>
              </a:solidFill>
              <a:latin typeface="+mn-lt"/>
              <a:cs typeface="Arial" charset="0"/>
            </a:endParaRPr>
          </a:p>
          <a:p>
            <a:pPr eaLnBrk="1" hangingPunct="1">
              <a:spcBef>
                <a:spcPct val="0"/>
              </a:spcBef>
              <a:buFontTx/>
              <a:buNone/>
              <a:defRPr/>
            </a:pPr>
            <a:r>
              <a:rPr lang="en-US" altLang="en-US" sz="1600" dirty="0">
                <a:solidFill>
                  <a:schemeClr val="tx1"/>
                </a:solidFill>
                <a:latin typeface="+mn-lt"/>
                <a:cs typeface="Arial" charset="0"/>
              </a:rPr>
              <a:t>Hesse, Hans, </a:t>
            </a:r>
            <a:r>
              <a:rPr lang="en-US" altLang="en-US" sz="1600" i="1" dirty="0">
                <a:solidFill>
                  <a:schemeClr val="tx1"/>
                </a:solidFill>
                <a:latin typeface="+mn-lt"/>
                <a:cs typeface="Arial" charset="0"/>
              </a:rPr>
              <a:t>Stolpersteine – </a:t>
            </a:r>
            <a:r>
              <a:rPr lang="en-US" altLang="en-US" sz="1600" i="1" dirty="0" err="1">
                <a:solidFill>
                  <a:schemeClr val="tx1"/>
                </a:solidFill>
                <a:latin typeface="+mn-lt"/>
                <a:cs typeface="Arial" charset="0"/>
              </a:rPr>
              <a:t>Idee</a:t>
            </a:r>
            <a:r>
              <a:rPr lang="en-US" altLang="en-US" sz="1600" i="1" dirty="0">
                <a:solidFill>
                  <a:schemeClr val="tx1"/>
                </a:solidFill>
                <a:latin typeface="+mn-lt"/>
                <a:cs typeface="Arial" charset="0"/>
              </a:rPr>
              <a:t>. </a:t>
            </a:r>
            <a:r>
              <a:rPr lang="en-US" altLang="en-US" sz="1600" i="1" dirty="0" err="1">
                <a:solidFill>
                  <a:schemeClr val="tx1"/>
                </a:solidFill>
                <a:latin typeface="+mn-lt"/>
                <a:cs typeface="Arial" charset="0"/>
              </a:rPr>
              <a:t>Künstler</a:t>
            </a:r>
            <a:r>
              <a:rPr lang="en-US" altLang="en-US" sz="1600" i="1" dirty="0">
                <a:solidFill>
                  <a:schemeClr val="tx1"/>
                </a:solidFill>
                <a:latin typeface="+mn-lt"/>
                <a:cs typeface="Arial" charset="0"/>
              </a:rPr>
              <a:t>. Geschichte. </a:t>
            </a:r>
            <a:r>
              <a:rPr lang="en-US" altLang="en-US" sz="1600" i="1" dirty="0" err="1">
                <a:solidFill>
                  <a:schemeClr val="tx1"/>
                </a:solidFill>
                <a:latin typeface="+mn-lt"/>
                <a:cs typeface="Arial" charset="0"/>
              </a:rPr>
              <a:t>Wirkung</a:t>
            </a:r>
            <a:r>
              <a:rPr lang="en-US" altLang="en-US" sz="1600" i="1" dirty="0">
                <a:solidFill>
                  <a:schemeClr val="tx1"/>
                </a:solidFill>
                <a:latin typeface="+mn-lt"/>
                <a:cs typeface="Arial" charset="0"/>
              </a:rPr>
              <a:t>. </a:t>
            </a:r>
          </a:p>
          <a:p>
            <a:pPr eaLnBrk="1" hangingPunct="1">
              <a:spcBef>
                <a:spcPct val="0"/>
              </a:spcBef>
              <a:buFontTx/>
              <a:buNone/>
              <a:defRPr/>
            </a:pPr>
            <a:r>
              <a:rPr lang="en-US" altLang="en-US" sz="1600" i="1" dirty="0">
                <a:solidFill>
                  <a:schemeClr val="tx1"/>
                </a:solidFill>
                <a:latin typeface="+mn-lt"/>
                <a:cs typeface="Arial" charset="0"/>
              </a:rPr>
              <a:t>	</a:t>
            </a:r>
            <a:r>
              <a:rPr lang="en-US" altLang="en-US" sz="1600" dirty="0">
                <a:solidFill>
                  <a:schemeClr val="tx1"/>
                </a:solidFill>
                <a:latin typeface="+mn-lt"/>
                <a:cs typeface="Arial" charset="0"/>
              </a:rPr>
              <a:t>(</a:t>
            </a:r>
            <a:r>
              <a:rPr lang="en-US" altLang="en-US" sz="1600" dirty="0" err="1">
                <a:solidFill>
                  <a:schemeClr val="tx1"/>
                </a:solidFill>
                <a:latin typeface="+mn-lt"/>
                <a:cs typeface="Arial" charset="0"/>
              </a:rPr>
              <a:t>Klartext</a:t>
            </a:r>
            <a:r>
              <a:rPr lang="en-US" altLang="en-US" sz="1600" dirty="0">
                <a:solidFill>
                  <a:schemeClr val="tx1"/>
                </a:solidFill>
                <a:latin typeface="+mn-lt"/>
                <a:cs typeface="Arial" charset="0"/>
              </a:rPr>
              <a:t> </a:t>
            </a:r>
            <a:r>
              <a:rPr lang="en-US" altLang="en-US" sz="1600" dirty="0" err="1">
                <a:solidFill>
                  <a:schemeClr val="tx1"/>
                </a:solidFill>
                <a:latin typeface="+mn-lt"/>
                <a:cs typeface="Arial" charset="0"/>
              </a:rPr>
              <a:t>Verlag</a:t>
            </a:r>
            <a:r>
              <a:rPr lang="en-US" altLang="en-US" sz="1600" dirty="0">
                <a:solidFill>
                  <a:schemeClr val="tx1"/>
                </a:solidFill>
                <a:latin typeface="+mn-lt"/>
                <a:cs typeface="Arial" charset="0"/>
              </a:rPr>
              <a:t>: Essen, 2017)</a:t>
            </a:r>
          </a:p>
          <a:p>
            <a:pPr eaLnBrk="1" hangingPunct="1">
              <a:spcBef>
                <a:spcPct val="0"/>
              </a:spcBef>
              <a:buFontTx/>
              <a:buNone/>
              <a:defRPr/>
            </a:pPr>
            <a:endParaRPr lang="en-US" altLang="en-US" sz="1600" dirty="0">
              <a:solidFill>
                <a:schemeClr val="tx1"/>
              </a:solidFill>
              <a:latin typeface="+mn-lt"/>
              <a:cs typeface="Arial" charset="0"/>
            </a:endParaRPr>
          </a:p>
          <a:p>
            <a:pPr eaLnBrk="1" hangingPunct="1">
              <a:spcBef>
                <a:spcPct val="0"/>
              </a:spcBef>
              <a:buFontTx/>
              <a:buNone/>
              <a:defRPr/>
            </a:pPr>
            <a:r>
              <a:rPr lang="en-US" altLang="en-US" sz="1600" dirty="0">
                <a:solidFill>
                  <a:schemeClr val="tx1"/>
                </a:solidFill>
                <a:latin typeface="+mn-lt"/>
                <a:cs typeface="Arial" charset="0"/>
              </a:rPr>
              <a:t>Jordan, Jennifer A., </a:t>
            </a:r>
            <a:r>
              <a:rPr lang="en-US" altLang="en-US" sz="1600" i="1" dirty="0">
                <a:solidFill>
                  <a:schemeClr val="tx1"/>
                </a:solidFill>
                <a:latin typeface="+mn-lt"/>
                <a:cs typeface="Arial" charset="0"/>
              </a:rPr>
              <a:t>Structures of Memory – Understanding Urban Change in Berlin and Beyond </a:t>
            </a:r>
          </a:p>
          <a:p>
            <a:pPr eaLnBrk="1" hangingPunct="1">
              <a:spcBef>
                <a:spcPct val="0"/>
              </a:spcBef>
              <a:buFontTx/>
              <a:buNone/>
              <a:defRPr/>
            </a:pPr>
            <a:r>
              <a:rPr lang="en-US" altLang="en-US" sz="1600" dirty="0">
                <a:solidFill>
                  <a:schemeClr val="tx1"/>
                </a:solidFill>
                <a:latin typeface="+mn-lt"/>
                <a:cs typeface="Arial" charset="0"/>
              </a:rPr>
              <a:t>	(Stanford University Press: Stanford, 2006)</a:t>
            </a:r>
          </a:p>
          <a:p>
            <a:pPr eaLnBrk="1" hangingPunct="1">
              <a:spcBef>
                <a:spcPct val="0"/>
              </a:spcBef>
              <a:buFontTx/>
              <a:buNone/>
              <a:defRPr/>
            </a:pPr>
            <a:endParaRPr lang="en-US" altLang="en-US" sz="1600" dirty="0">
              <a:solidFill>
                <a:schemeClr val="tx1"/>
              </a:solidFill>
              <a:latin typeface="+mn-lt"/>
              <a:cs typeface="Arial" charset="0"/>
            </a:endParaRPr>
          </a:p>
          <a:p>
            <a:pPr eaLnBrk="1" hangingPunct="1">
              <a:spcBef>
                <a:spcPct val="0"/>
              </a:spcBef>
              <a:buFontTx/>
              <a:buNone/>
              <a:defRPr/>
            </a:pPr>
            <a:r>
              <a:rPr lang="en-US" altLang="en-US" sz="1600" dirty="0" err="1">
                <a:solidFill>
                  <a:schemeClr val="tx1"/>
                </a:solidFill>
                <a:latin typeface="+mn-lt"/>
                <a:cs typeface="Arial" charset="0"/>
              </a:rPr>
              <a:t>Östman</a:t>
            </a:r>
            <a:r>
              <a:rPr lang="en-US" altLang="en-US" sz="1600" dirty="0">
                <a:solidFill>
                  <a:schemeClr val="tx1"/>
                </a:solidFill>
                <a:latin typeface="+mn-lt"/>
                <a:cs typeface="Arial" charset="0"/>
              </a:rPr>
              <a:t>, Lars, </a:t>
            </a:r>
            <a:r>
              <a:rPr lang="en-US" altLang="en-US" sz="1600" i="1" dirty="0">
                <a:solidFill>
                  <a:schemeClr val="tx1"/>
                </a:solidFill>
                <a:latin typeface="+mn-lt"/>
                <a:cs typeface="Arial" charset="0"/>
              </a:rPr>
              <a:t>The Stolpersteine and the Commemoration of Life, Death and Government </a:t>
            </a:r>
          </a:p>
          <a:p>
            <a:pPr eaLnBrk="1" hangingPunct="1">
              <a:spcBef>
                <a:spcPct val="0"/>
              </a:spcBef>
              <a:buFontTx/>
              <a:buNone/>
              <a:defRPr/>
            </a:pPr>
            <a:r>
              <a:rPr lang="en-US" altLang="en-US" sz="1600" i="1" dirty="0">
                <a:solidFill>
                  <a:schemeClr val="tx1"/>
                </a:solidFill>
                <a:latin typeface="+mn-lt"/>
                <a:cs typeface="Arial" charset="0"/>
              </a:rPr>
              <a:t>	</a:t>
            </a:r>
            <a:r>
              <a:rPr lang="en-US" altLang="en-US" sz="1600" dirty="0">
                <a:solidFill>
                  <a:schemeClr val="tx1"/>
                </a:solidFill>
                <a:latin typeface="+mn-lt"/>
                <a:cs typeface="Arial" charset="0"/>
              </a:rPr>
              <a:t>(Peter Lang: Bern, 2018)</a:t>
            </a:r>
          </a:p>
          <a:p>
            <a:pPr eaLnBrk="1" hangingPunct="1">
              <a:spcBef>
                <a:spcPct val="0"/>
              </a:spcBef>
              <a:buFontTx/>
              <a:buNone/>
              <a:defRPr/>
            </a:pPr>
            <a:endParaRPr lang="en-US" altLang="en-US" sz="1600" dirty="0">
              <a:solidFill>
                <a:schemeClr val="tx1"/>
              </a:solidFill>
              <a:latin typeface="+mn-lt"/>
              <a:cs typeface="Arial" charset="0"/>
            </a:endParaRPr>
          </a:p>
          <a:p>
            <a:pPr eaLnBrk="1" hangingPunct="1">
              <a:spcBef>
                <a:spcPct val="0"/>
              </a:spcBef>
              <a:buFontTx/>
              <a:buNone/>
              <a:defRPr/>
            </a:pPr>
            <a:r>
              <a:rPr lang="en-US" altLang="en-US" sz="1600" dirty="0">
                <a:solidFill>
                  <a:schemeClr val="tx1"/>
                </a:solidFill>
                <a:latin typeface="+mn-lt"/>
                <a:cs typeface="Arial" charset="0"/>
              </a:rPr>
              <a:t>Till, Karen E., </a:t>
            </a:r>
            <a:r>
              <a:rPr lang="en-US" altLang="en-US" sz="1600" i="1" dirty="0">
                <a:solidFill>
                  <a:schemeClr val="tx1"/>
                </a:solidFill>
                <a:latin typeface="+mn-lt"/>
                <a:cs typeface="Arial" charset="0"/>
              </a:rPr>
              <a:t>The New Berlin: Memory, Politics, Place</a:t>
            </a:r>
          </a:p>
          <a:p>
            <a:pPr eaLnBrk="1" hangingPunct="1">
              <a:spcBef>
                <a:spcPct val="0"/>
              </a:spcBef>
              <a:buFontTx/>
              <a:buNone/>
              <a:defRPr/>
            </a:pPr>
            <a:r>
              <a:rPr lang="en-US" altLang="en-US" sz="1600" dirty="0">
                <a:solidFill>
                  <a:schemeClr val="tx1"/>
                </a:solidFill>
                <a:latin typeface="+mn-lt"/>
                <a:cs typeface="Arial" charset="0"/>
              </a:rPr>
              <a:t>	(University of Minnesota Press: Minneapolis, 2005) </a:t>
            </a:r>
          </a:p>
        </p:txBody>
      </p:sp>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noChangeArrowheads="1"/>
          </p:cNvSpPr>
          <p:nvPr>
            <p:ph type="title"/>
          </p:nvPr>
        </p:nvSpPr>
        <p:spPr bwMode="auto">
          <a:xfrm>
            <a:off x="0" y="152400"/>
            <a:ext cx="9144000" cy="914400"/>
          </a:xfrm>
        </p:spPr>
        <p:txBody>
          <a:bodyPr wrap="square" numCol="1" anchorCtr="0" compatLnSpc="1">
            <a:prstTxWarp prst="textNoShape">
              <a:avLst/>
            </a:prstTxWarp>
          </a:bodyPr>
          <a:lstStyle/>
          <a:p>
            <a:r>
              <a:rPr lang="en-US" altLang="en-US" sz="3600" u="sng" smtClean="0">
                <a:effectLst/>
              </a:rPr>
              <a:t>Responding to Bureaucratic Hurdles</a:t>
            </a:r>
          </a:p>
        </p:txBody>
      </p:sp>
      <p:pic>
        <p:nvPicPr>
          <p:cNvPr id="8195" name="Picture 8"/>
          <p:cNvPicPr>
            <a:picLocks noChangeAspect="1"/>
          </p:cNvPicPr>
          <p:nvPr/>
        </p:nvPicPr>
        <p:blipFill>
          <a:blip r:embed="rId2">
            <a:extLst>
              <a:ext uri="{28A0092B-C50C-407E-A947-70E740481C1C}">
                <a14:useLocalDpi xmlns:a14="http://schemas.microsoft.com/office/drawing/2010/main" val="0"/>
              </a:ext>
            </a:extLst>
          </a:blip>
          <a:srcRect l="7335" t="14349" r="6178"/>
          <a:stretch>
            <a:fillRect/>
          </a:stretch>
        </p:blipFill>
        <p:spPr bwMode="auto">
          <a:xfrm>
            <a:off x="5715000" y="2224088"/>
            <a:ext cx="2589213" cy="256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
            <a:extLst>
              <a:ext uri="{FF2B5EF4-FFF2-40B4-BE49-F238E27FC236}">
                <a16:creationId xmlns:a16="http://schemas.microsoft.com/office/drawing/2014/main" id="{EF1257AC-E89F-45B6-B913-8B402073912A}"/>
              </a:ext>
            </a:extLst>
          </p:cNvPr>
          <p:cNvSpPr txBox="1">
            <a:spLocks noChangeArrowheads="1"/>
          </p:cNvSpPr>
          <p:nvPr/>
        </p:nvSpPr>
        <p:spPr bwMode="auto">
          <a:xfrm>
            <a:off x="5638800" y="4822825"/>
            <a:ext cx="270351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400">
                <a:solidFill>
                  <a:srgbClr val="7F7F7F"/>
                </a:solidFill>
                <a:latin typeface="Century Gothic" pitchFamily="34" charset="0"/>
              </a:defRPr>
            </a:lvl1pPr>
            <a:lvl2pPr marL="742950" indent="-285750" eaLnBrk="0" hangingPunct="0">
              <a:spcBef>
                <a:spcPct val="20000"/>
              </a:spcBef>
              <a:buFont typeface="Courier New" pitchFamily="49" charset="0"/>
              <a:buChar char="o"/>
              <a:defRPr sz="1600">
                <a:solidFill>
                  <a:srgbClr val="7F7F7F"/>
                </a:solidFill>
                <a:latin typeface="Century Gothic" pitchFamily="34" charset="0"/>
              </a:defRPr>
            </a:lvl2pPr>
            <a:lvl3pPr marL="1143000" indent="-228600" eaLnBrk="0" hangingPunct="0">
              <a:spcBef>
                <a:spcPct val="20000"/>
              </a:spcBef>
              <a:buFont typeface="Arial" charset="0"/>
              <a:buChar char="•"/>
              <a:defRPr sz="1600">
                <a:solidFill>
                  <a:srgbClr val="7F7F7F"/>
                </a:solidFill>
                <a:latin typeface="Century Gothic" pitchFamily="34" charset="0"/>
              </a:defRPr>
            </a:lvl3pPr>
            <a:lvl4pPr marL="1600200" indent="-228600" eaLnBrk="0" hangingPunct="0">
              <a:spcBef>
                <a:spcPct val="20000"/>
              </a:spcBef>
              <a:buFont typeface="Courier New" pitchFamily="49" charset="0"/>
              <a:buChar char="o"/>
              <a:defRPr sz="1600">
                <a:solidFill>
                  <a:srgbClr val="7F7F7F"/>
                </a:solidFill>
                <a:latin typeface="Century Gothic" pitchFamily="34" charset="0"/>
              </a:defRPr>
            </a:lvl4pPr>
            <a:lvl5pPr marL="2057400" indent="-228600" eaLnBrk="0" hangingPunct="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algn="ctr" eaLnBrk="1" hangingPunct="1">
              <a:spcBef>
                <a:spcPct val="0"/>
              </a:spcBef>
              <a:buFontTx/>
              <a:buNone/>
              <a:defRPr/>
            </a:pPr>
            <a:r>
              <a:rPr lang="en-US" altLang="en-US" sz="1400" dirty="0">
                <a:solidFill>
                  <a:schemeClr val="tx2"/>
                </a:solidFill>
                <a:latin typeface="+mn-lt"/>
                <a:cs typeface="Arial" charset="0"/>
              </a:rPr>
              <a:t>The first </a:t>
            </a:r>
            <a:r>
              <a:rPr lang="en-US" altLang="en-US" sz="1400" i="1" dirty="0">
                <a:solidFill>
                  <a:schemeClr val="tx2"/>
                </a:solidFill>
                <a:latin typeface="+mn-lt"/>
                <a:cs typeface="Arial" charset="0"/>
              </a:rPr>
              <a:t>Stolperstein</a:t>
            </a:r>
            <a:r>
              <a:rPr lang="en-US" altLang="en-US" sz="1400" dirty="0">
                <a:solidFill>
                  <a:schemeClr val="tx2"/>
                </a:solidFill>
                <a:latin typeface="+mn-lt"/>
                <a:cs typeface="Arial" charset="0"/>
              </a:rPr>
              <a:t> </a:t>
            </a:r>
          </a:p>
          <a:p>
            <a:pPr algn="ctr" eaLnBrk="1" hangingPunct="1">
              <a:spcBef>
                <a:spcPct val="0"/>
              </a:spcBef>
              <a:buFontTx/>
              <a:buNone/>
              <a:defRPr/>
            </a:pPr>
            <a:r>
              <a:rPr lang="en-US" altLang="en-US" sz="1400" dirty="0">
                <a:solidFill>
                  <a:schemeClr val="tx2"/>
                </a:solidFill>
                <a:latin typeface="+mn-lt"/>
                <a:cs typeface="Arial" charset="0"/>
              </a:rPr>
              <a:t>(December 1992)</a:t>
            </a:r>
          </a:p>
          <a:p>
            <a:pPr algn="ctr" eaLnBrk="1" hangingPunct="1">
              <a:spcBef>
                <a:spcPct val="0"/>
              </a:spcBef>
              <a:buFontTx/>
              <a:buNone/>
              <a:defRPr/>
            </a:pPr>
            <a:endParaRPr lang="en-US" altLang="en-US" sz="200" dirty="0">
              <a:solidFill>
                <a:schemeClr val="tx2"/>
              </a:solidFill>
              <a:latin typeface="+mn-lt"/>
              <a:cs typeface="Arial" charset="0"/>
            </a:endParaRPr>
          </a:p>
          <a:p>
            <a:pPr algn="ctr" eaLnBrk="1" hangingPunct="1">
              <a:spcBef>
                <a:spcPct val="0"/>
              </a:spcBef>
              <a:buFontTx/>
              <a:buNone/>
              <a:defRPr/>
            </a:pPr>
            <a:r>
              <a:rPr lang="en-US" altLang="en-US" sz="1100" dirty="0" smtClean="0">
                <a:solidFill>
                  <a:schemeClr val="tx2"/>
                </a:solidFill>
                <a:latin typeface="+mn-lt"/>
                <a:cs typeface="Arial" charset="0"/>
              </a:rPr>
              <a:t>(installed </a:t>
            </a:r>
            <a:r>
              <a:rPr lang="en-US" altLang="en-US" sz="1100" dirty="0">
                <a:solidFill>
                  <a:schemeClr val="tx2"/>
                </a:solidFill>
                <a:latin typeface="+mn-lt"/>
                <a:cs typeface="Arial" charset="0"/>
              </a:rPr>
              <a:t>without </a:t>
            </a:r>
            <a:r>
              <a:rPr lang="en-US" altLang="en-US" sz="1100" dirty="0" smtClean="0">
                <a:solidFill>
                  <a:schemeClr val="tx2"/>
                </a:solidFill>
                <a:latin typeface="+mn-lt"/>
                <a:cs typeface="Arial" charset="0"/>
              </a:rPr>
              <a:t>permit to protest the city’s reluctance to support metal traces)</a:t>
            </a:r>
            <a:endParaRPr lang="en-US" altLang="en-US" sz="1100" dirty="0">
              <a:solidFill>
                <a:schemeClr val="tx2"/>
              </a:solidFill>
              <a:latin typeface="+mn-lt"/>
              <a:cs typeface="Arial" charset="0"/>
            </a:endParaRPr>
          </a:p>
        </p:txBody>
      </p:sp>
      <p:pic>
        <p:nvPicPr>
          <p:cNvPr id="81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150" y="1676400"/>
            <a:ext cx="45656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3">
            <a:extLst>
              <a:ext uri="{FF2B5EF4-FFF2-40B4-BE49-F238E27FC236}">
                <a16:creationId xmlns:a16="http://schemas.microsoft.com/office/drawing/2014/main" id="{6A7116C5-1F8A-4172-A14A-52E0DCD27CBE}"/>
              </a:ext>
            </a:extLst>
          </p:cNvPr>
          <p:cNvSpPr txBox="1">
            <a:spLocks noChangeArrowheads="1"/>
          </p:cNvSpPr>
          <p:nvPr/>
        </p:nvSpPr>
        <p:spPr bwMode="auto">
          <a:xfrm>
            <a:off x="1184275" y="5407025"/>
            <a:ext cx="281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400">
                <a:solidFill>
                  <a:srgbClr val="7F7F7F"/>
                </a:solidFill>
                <a:latin typeface="Century Gothic" pitchFamily="34" charset="0"/>
              </a:defRPr>
            </a:lvl1pPr>
            <a:lvl2pPr marL="742950" indent="-285750" eaLnBrk="0" hangingPunct="0">
              <a:spcBef>
                <a:spcPct val="20000"/>
              </a:spcBef>
              <a:buFont typeface="Courier New" pitchFamily="49" charset="0"/>
              <a:buChar char="o"/>
              <a:defRPr sz="1600">
                <a:solidFill>
                  <a:srgbClr val="7F7F7F"/>
                </a:solidFill>
                <a:latin typeface="Century Gothic" pitchFamily="34" charset="0"/>
              </a:defRPr>
            </a:lvl2pPr>
            <a:lvl3pPr marL="1143000" indent="-228600" eaLnBrk="0" hangingPunct="0">
              <a:spcBef>
                <a:spcPct val="20000"/>
              </a:spcBef>
              <a:buFont typeface="Arial" charset="0"/>
              <a:buChar char="•"/>
              <a:defRPr sz="1600">
                <a:solidFill>
                  <a:srgbClr val="7F7F7F"/>
                </a:solidFill>
                <a:latin typeface="Century Gothic" pitchFamily="34" charset="0"/>
              </a:defRPr>
            </a:lvl3pPr>
            <a:lvl4pPr marL="1600200" indent="-228600" eaLnBrk="0" hangingPunct="0">
              <a:spcBef>
                <a:spcPct val="20000"/>
              </a:spcBef>
              <a:buFont typeface="Courier New" pitchFamily="49" charset="0"/>
              <a:buChar char="o"/>
              <a:defRPr sz="1600">
                <a:solidFill>
                  <a:srgbClr val="7F7F7F"/>
                </a:solidFill>
                <a:latin typeface="Century Gothic" pitchFamily="34" charset="0"/>
              </a:defRPr>
            </a:lvl4pPr>
            <a:lvl5pPr marL="2057400" indent="-228600" eaLnBrk="0" hangingPunct="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algn="ctr" eaLnBrk="1" hangingPunct="1">
              <a:spcBef>
                <a:spcPct val="0"/>
              </a:spcBef>
              <a:buFontTx/>
              <a:buNone/>
              <a:defRPr/>
            </a:pPr>
            <a:r>
              <a:rPr lang="en-US" altLang="en-US" sz="1400" dirty="0">
                <a:solidFill>
                  <a:schemeClr val="tx2"/>
                </a:solidFill>
                <a:latin typeface="+mn-lt"/>
                <a:cs typeface="Arial" charset="0"/>
              </a:rPr>
              <a:t>Historic court house in Cologne</a:t>
            </a:r>
            <a:endParaRPr lang="en-US" altLang="en-US" sz="1100" dirty="0">
              <a:solidFill>
                <a:schemeClr val="tx2"/>
              </a:solidFill>
              <a:latin typeface="+mn-lt"/>
              <a:cs typeface="Arial"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3">
            <a:extLst>
              <a:ext uri="{FF2B5EF4-FFF2-40B4-BE49-F238E27FC236}">
                <a16:creationId xmlns:a16="http://schemas.microsoft.com/office/drawing/2014/main" id="{5CF77C8B-50BB-4B14-9AA1-2A2C25E4D517}"/>
              </a:ext>
            </a:extLst>
          </p:cNvPr>
          <p:cNvSpPr txBox="1">
            <a:spLocks noChangeArrowheads="1"/>
          </p:cNvSpPr>
          <p:nvPr/>
        </p:nvSpPr>
        <p:spPr bwMode="auto">
          <a:xfrm>
            <a:off x="0" y="1524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400">
                <a:solidFill>
                  <a:srgbClr val="7F7F7F"/>
                </a:solidFill>
                <a:latin typeface="Century Gothic" pitchFamily="34" charset="0"/>
              </a:defRPr>
            </a:lvl1pPr>
            <a:lvl2pPr marL="742950" indent="-285750" eaLnBrk="0" hangingPunct="0">
              <a:spcBef>
                <a:spcPct val="20000"/>
              </a:spcBef>
              <a:buFont typeface="Courier New" pitchFamily="49" charset="0"/>
              <a:buChar char="o"/>
              <a:defRPr sz="1600">
                <a:solidFill>
                  <a:srgbClr val="7F7F7F"/>
                </a:solidFill>
                <a:latin typeface="Century Gothic" pitchFamily="34" charset="0"/>
              </a:defRPr>
            </a:lvl2pPr>
            <a:lvl3pPr marL="1143000" indent="-228600" eaLnBrk="0" hangingPunct="0">
              <a:spcBef>
                <a:spcPct val="20000"/>
              </a:spcBef>
              <a:buFont typeface="Arial" charset="0"/>
              <a:buChar char="•"/>
              <a:defRPr sz="1600">
                <a:solidFill>
                  <a:srgbClr val="7F7F7F"/>
                </a:solidFill>
                <a:latin typeface="Century Gothic" pitchFamily="34" charset="0"/>
              </a:defRPr>
            </a:lvl3pPr>
            <a:lvl4pPr marL="1600200" indent="-228600" eaLnBrk="0" hangingPunct="0">
              <a:spcBef>
                <a:spcPct val="20000"/>
              </a:spcBef>
              <a:buFont typeface="Courier New" pitchFamily="49" charset="0"/>
              <a:buChar char="o"/>
              <a:defRPr sz="1600">
                <a:solidFill>
                  <a:srgbClr val="7F7F7F"/>
                </a:solidFill>
                <a:latin typeface="Century Gothic" pitchFamily="34" charset="0"/>
              </a:defRPr>
            </a:lvl4pPr>
            <a:lvl5pPr marL="2057400" indent="-228600" eaLnBrk="0" hangingPunct="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algn="ctr" eaLnBrk="1" hangingPunct="1">
              <a:spcBef>
                <a:spcPct val="0"/>
              </a:spcBef>
              <a:buFontTx/>
              <a:buNone/>
              <a:defRPr/>
            </a:pPr>
            <a:r>
              <a:rPr lang="en-US" altLang="en-US" sz="3200" u="sng" dirty="0">
                <a:solidFill>
                  <a:schemeClr val="tx2"/>
                </a:solidFill>
                <a:latin typeface="+mn-lt"/>
                <a:cs typeface="Arial" charset="0"/>
              </a:rPr>
              <a:t>The Birth of </a:t>
            </a:r>
            <a:r>
              <a:rPr lang="en-US" altLang="en-US" sz="3200" i="1" u="sng" dirty="0" err="1" smtClean="0">
                <a:solidFill>
                  <a:schemeClr val="tx2"/>
                </a:solidFill>
                <a:latin typeface="+mn-lt"/>
                <a:cs typeface="Arial" charset="0"/>
              </a:rPr>
              <a:t>Projekt</a:t>
            </a:r>
            <a:r>
              <a:rPr lang="en-US" altLang="en-US" sz="3200" i="1" u="sng" dirty="0" smtClean="0">
                <a:solidFill>
                  <a:schemeClr val="tx2"/>
                </a:solidFill>
                <a:latin typeface="+mn-lt"/>
                <a:cs typeface="Arial" charset="0"/>
              </a:rPr>
              <a:t> </a:t>
            </a:r>
            <a:r>
              <a:rPr lang="en-US" altLang="en-US" sz="3200" i="1" u="sng" dirty="0">
                <a:solidFill>
                  <a:schemeClr val="tx2"/>
                </a:solidFill>
                <a:latin typeface="+mn-lt"/>
                <a:cs typeface="Arial" charset="0"/>
              </a:rPr>
              <a:t>Stolperstein (Stumbling Stone)</a:t>
            </a:r>
          </a:p>
        </p:txBody>
      </p:sp>
      <p:sp>
        <p:nvSpPr>
          <p:cNvPr id="4" name="Rectangle 2">
            <a:extLst>
              <a:ext uri="{FF2B5EF4-FFF2-40B4-BE49-F238E27FC236}">
                <a16:creationId xmlns:a16="http://schemas.microsoft.com/office/drawing/2014/main" id="{4A4B0403-88AC-4C9A-A21E-113187A9B4AE}"/>
              </a:ext>
            </a:extLst>
          </p:cNvPr>
          <p:cNvSpPr txBox="1">
            <a:spLocks noChangeArrowheads="1"/>
          </p:cNvSpPr>
          <p:nvPr/>
        </p:nvSpPr>
        <p:spPr bwMode="auto">
          <a:xfrm>
            <a:off x="304800" y="914400"/>
            <a:ext cx="8534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eaLnBrk="0" hangingPunct="0">
              <a:spcBef>
                <a:spcPct val="20000"/>
              </a:spcBef>
              <a:buFont typeface="Arial" charset="0"/>
              <a:buChar char="•"/>
              <a:defRPr sz="2400">
                <a:solidFill>
                  <a:srgbClr val="7F7F7F"/>
                </a:solidFill>
                <a:latin typeface="Century Gothic" pitchFamily="34" charset="0"/>
              </a:defRPr>
            </a:lvl1pPr>
            <a:lvl2pPr marL="742950" indent="-285750" eaLnBrk="0" hangingPunct="0">
              <a:spcBef>
                <a:spcPct val="20000"/>
              </a:spcBef>
              <a:buFont typeface="Courier New" pitchFamily="49" charset="0"/>
              <a:buChar char="o"/>
              <a:defRPr sz="1600">
                <a:solidFill>
                  <a:srgbClr val="7F7F7F"/>
                </a:solidFill>
                <a:latin typeface="Century Gothic" pitchFamily="34" charset="0"/>
              </a:defRPr>
            </a:lvl2pPr>
            <a:lvl3pPr marL="1143000" indent="-228600" eaLnBrk="0" hangingPunct="0">
              <a:spcBef>
                <a:spcPct val="20000"/>
              </a:spcBef>
              <a:buFont typeface="Arial" charset="0"/>
              <a:buChar char="•"/>
              <a:defRPr sz="1600">
                <a:solidFill>
                  <a:srgbClr val="7F7F7F"/>
                </a:solidFill>
                <a:latin typeface="Century Gothic" pitchFamily="34" charset="0"/>
              </a:defRPr>
            </a:lvl3pPr>
            <a:lvl4pPr marL="1600200" indent="-228600" eaLnBrk="0" hangingPunct="0">
              <a:spcBef>
                <a:spcPct val="20000"/>
              </a:spcBef>
              <a:buFont typeface="Courier New" pitchFamily="49" charset="0"/>
              <a:buChar char="o"/>
              <a:defRPr sz="1600">
                <a:solidFill>
                  <a:srgbClr val="7F7F7F"/>
                </a:solidFill>
                <a:latin typeface="Century Gothic" pitchFamily="34" charset="0"/>
              </a:defRPr>
            </a:lvl4pPr>
            <a:lvl5pPr marL="2057400" indent="-228600" eaLnBrk="0" hangingPunct="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342900" indent="-342900" eaLnBrk="1" hangingPunct="1">
              <a:spcBef>
                <a:spcPct val="0"/>
              </a:spcBef>
              <a:defRPr/>
            </a:pPr>
            <a:r>
              <a:rPr lang="en-US" altLang="en-US" sz="2000" b="1" i="1" dirty="0" err="1">
                <a:solidFill>
                  <a:schemeClr val="tx2"/>
                </a:solidFill>
                <a:latin typeface="Palatino Linotype" pitchFamily="18" charset="0"/>
                <a:cs typeface="Arial" charset="0"/>
              </a:rPr>
              <a:t>Projekt</a:t>
            </a:r>
            <a:r>
              <a:rPr lang="en-US" altLang="en-US" sz="2000" b="1" i="1" dirty="0">
                <a:solidFill>
                  <a:schemeClr val="tx2"/>
                </a:solidFill>
                <a:latin typeface="Palatino Linotype" pitchFamily="18" charset="0"/>
                <a:cs typeface="Arial" charset="0"/>
              </a:rPr>
              <a:t> </a:t>
            </a:r>
            <a:r>
              <a:rPr lang="en-US" altLang="en-US" sz="2000" b="1" i="1" dirty="0" err="1">
                <a:solidFill>
                  <a:schemeClr val="tx2"/>
                </a:solidFill>
                <a:latin typeface="Palatino Linotype" pitchFamily="18" charset="0"/>
                <a:cs typeface="Arial" charset="0"/>
              </a:rPr>
              <a:t>Stolperstein</a:t>
            </a:r>
            <a:r>
              <a:rPr lang="en-US" altLang="en-US" sz="2000" b="1" dirty="0">
                <a:solidFill>
                  <a:schemeClr val="tx2"/>
                </a:solidFill>
                <a:latin typeface="Palatino Linotype" pitchFamily="18" charset="0"/>
                <a:cs typeface="Arial" charset="0"/>
              </a:rPr>
              <a:t> - “</a:t>
            </a:r>
            <a:r>
              <a:rPr lang="en-US" altLang="en-US" sz="2000" b="1" dirty="0" err="1">
                <a:solidFill>
                  <a:schemeClr val="tx2"/>
                </a:solidFill>
                <a:latin typeface="Palatino Linotype" pitchFamily="18" charset="0"/>
                <a:cs typeface="Arial" charset="0"/>
              </a:rPr>
              <a:t>Größenwahn</a:t>
            </a:r>
            <a:r>
              <a:rPr lang="en-US" altLang="en-US" sz="2000" b="1" dirty="0">
                <a:solidFill>
                  <a:schemeClr val="tx2"/>
                </a:solidFill>
                <a:latin typeface="Palatino Linotype" pitchFamily="18" charset="0"/>
                <a:cs typeface="Arial" charset="0"/>
              </a:rPr>
              <a:t> – </a:t>
            </a:r>
            <a:r>
              <a:rPr lang="en-US" altLang="en-US" sz="2000" b="1" dirty="0" err="1">
                <a:solidFill>
                  <a:schemeClr val="tx2"/>
                </a:solidFill>
                <a:latin typeface="Palatino Linotype" pitchFamily="18" charset="0"/>
                <a:cs typeface="Arial" charset="0"/>
              </a:rPr>
              <a:t>Kunstprojekt</a:t>
            </a:r>
            <a:r>
              <a:rPr lang="en-US" altLang="en-US" sz="2000" b="1" dirty="0">
                <a:solidFill>
                  <a:schemeClr val="tx2"/>
                </a:solidFill>
                <a:latin typeface="Palatino Linotype" pitchFamily="18" charset="0"/>
                <a:cs typeface="Arial" charset="0"/>
              </a:rPr>
              <a:t> </a:t>
            </a:r>
            <a:r>
              <a:rPr lang="en-US" altLang="en-US" sz="2000" b="1" dirty="0" err="1">
                <a:solidFill>
                  <a:schemeClr val="tx2"/>
                </a:solidFill>
                <a:latin typeface="Palatino Linotype" pitchFamily="18" charset="0"/>
                <a:cs typeface="Arial" charset="0"/>
              </a:rPr>
              <a:t>für</a:t>
            </a:r>
            <a:r>
              <a:rPr lang="en-US" altLang="en-US" sz="2000" b="1" dirty="0">
                <a:solidFill>
                  <a:schemeClr val="tx2"/>
                </a:solidFill>
                <a:latin typeface="Palatino Linotype" pitchFamily="18" charset="0"/>
                <a:cs typeface="Arial" charset="0"/>
              </a:rPr>
              <a:t> Europa”, 	international book fair, Frankfurt, 1993</a:t>
            </a:r>
          </a:p>
          <a:p>
            <a:pPr marL="342900" indent="-342900" eaLnBrk="1" hangingPunct="1">
              <a:spcBef>
                <a:spcPct val="0"/>
              </a:spcBef>
              <a:defRPr/>
            </a:pPr>
            <a:endParaRPr lang="en-US" altLang="en-US" sz="600" b="1" dirty="0">
              <a:solidFill>
                <a:schemeClr val="tx2"/>
              </a:solidFill>
              <a:latin typeface="Palatino Linotype" pitchFamily="18" charset="0"/>
              <a:cs typeface="Arial" charset="0"/>
            </a:endParaRPr>
          </a:p>
          <a:p>
            <a:pPr marL="342900" indent="-342900" eaLnBrk="1" hangingPunct="1">
              <a:spcBef>
                <a:spcPct val="0"/>
              </a:spcBef>
              <a:defRPr/>
            </a:pPr>
            <a:r>
              <a:rPr lang="en-US" altLang="en-US" sz="2000" b="1" i="1" dirty="0">
                <a:solidFill>
                  <a:schemeClr val="tx2"/>
                </a:solidFill>
                <a:latin typeface="Palatino Linotype" pitchFamily="18" charset="0"/>
                <a:cs typeface="Arial" charset="0"/>
              </a:rPr>
              <a:t>Stolpersteine - </a:t>
            </a:r>
            <a:r>
              <a:rPr lang="en-US" altLang="en-US" sz="2000" b="1" i="1" dirty="0" err="1">
                <a:solidFill>
                  <a:schemeClr val="tx2"/>
                </a:solidFill>
                <a:latin typeface="Palatino Linotype" pitchFamily="18" charset="0"/>
                <a:cs typeface="Arial" charset="0"/>
              </a:rPr>
              <a:t>Spuren</a:t>
            </a:r>
            <a:r>
              <a:rPr lang="en-US" altLang="en-US" sz="2000" b="1" i="1" dirty="0">
                <a:solidFill>
                  <a:schemeClr val="tx2"/>
                </a:solidFill>
                <a:latin typeface="Palatino Linotype" pitchFamily="18" charset="0"/>
                <a:cs typeface="Arial" charset="0"/>
              </a:rPr>
              <a:t> </a:t>
            </a:r>
            <a:r>
              <a:rPr lang="en-US" altLang="en-US" sz="2000" b="1" i="1" dirty="0" err="1">
                <a:solidFill>
                  <a:schemeClr val="tx2"/>
                </a:solidFill>
                <a:latin typeface="Palatino Linotype" pitchFamily="18" charset="0"/>
                <a:cs typeface="Arial" charset="0"/>
              </a:rPr>
              <a:t>gegen</a:t>
            </a:r>
            <a:r>
              <a:rPr lang="en-US" altLang="en-US" sz="2000" b="1" i="1" dirty="0">
                <a:solidFill>
                  <a:schemeClr val="tx2"/>
                </a:solidFill>
                <a:latin typeface="Palatino Linotype" pitchFamily="18" charset="0"/>
                <a:cs typeface="Arial" charset="0"/>
              </a:rPr>
              <a:t> das </a:t>
            </a:r>
            <a:r>
              <a:rPr lang="en-US" altLang="en-US" sz="2000" b="1" i="1" dirty="0" err="1">
                <a:solidFill>
                  <a:schemeClr val="tx2"/>
                </a:solidFill>
                <a:latin typeface="Palatino Linotype" pitchFamily="18" charset="0"/>
                <a:cs typeface="Arial" charset="0"/>
              </a:rPr>
              <a:t>Vergessen</a:t>
            </a:r>
            <a:r>
              <a:rPr lang="en-US" altLang="en-US" sz="2000" b="1" i="1" dirty="0">
                <a:solidFill>
                  <a:schemeClr val="tx2"/>
                </a:solidFill>
                <a:latin typeface="Palatino Linotype" pitchFamily="18" charset="0"/>
                <a:cs typeface="Arial" charset="0"/>
              </a:rPr>
              <a:t> - </a:t>
            </a:r>
            <a:r>
              <a:rPr lang="en-US" altLang="en-US" sz="2000" b="1" dirty="0">
                <a:solidFill>
                  <a:schemeClr val="tx2"/>
                </a:solidFill>
                <a:latin typeface="Palatino Linotype" pitchFamily="18" charset="0"/>
                <a:cs typeface="Arial" charset="0"/>
              </a:rPr>
              <a:t>Exhibit of about 250 	</a:t>
            </a:r>
            <a:r>
              <a:rPr lang="en-US" altLang="en-US" sz="2000" b="1" i="1" dirty="0">
                <a:solidFill>
                  <a:schemeClr val="tx2"/>
                </a:solidFill>
                <a:latin typeface="Palatino Linotype" pitchFamily="18" charset="0"/>
                <a:cs typeface="Arial" charset="0"/>
              </a:rPr>
              <a:t>Stolpersteine</a:t>
            </a:r>
            <a:r>
              <a:rPr lang="en-US" altLang="en-US" sz="2000" b="1" dirty="0">
                <a:solidFill>
                  <a:schemeClr val="tx2"/>
                </a:solidFill>
                <a:latin typeface="Palatino Linotype" pitchFamily="18" charset="0"/>
                <a:cs typeface="Arial" charset="0"/>
              </a:rPr>
              <a:t> in the </a:t>
            </a:r>
            <a:r>
              <a:rPr lang="en-US" altLang="en-US" sz="2000" b="1" dirty="0" err="1">
                <a:solidFill>
                  <a:schemeClr val="tx2"/>
                </a:solidFill>
                <a:latin typeface="Palatino Linotype" pitchFamily="18" charset="0"/>
                <a:cs typeface="Arial" charset="0"/>
              </a:rPr>
              <a:t>Antoniter</a:t>
            </a:r>
            <a:r>
              <a:rPr lang="en-US" altLang="en-US" sz="2000" b="1" dirty="0">
                <a:solidFill>
                  <a:schemeClr val="tx2"/>
                </a:solidFill>
                <a:latin typeface="Palatino Linotype" pitchFamily="18" charset="0"/>
                <a:cs typeface="Arial" charset="0"/>
              </a:rPr>
              <a:t> Church in Cologne, 1994</a:t>
            </a:r>
          </a:p>
          <a:p>
            <a:pPr eaLnBrk="1" hangingPunct="1">
              <a:spcBef>
                <a:spcPct val="0"/>
              </a:spcBef>
              <a:buFont typeface="Arial" charset="0"/>
              <a:buNone/>
              <a:defRPr/>
            </a:pPr>
            <a:endParaRPr lang="en-US" altLang="en-US" sz="600" b="1" dirty="0">
              <a:solidFill>
                <a:schemeClr val="tx2"/>
              </a:solidFill>
              <a:latin typeface="Palatino Linotype" pitchFamily="18" charset="0"/>
              <a:cs typeface="Arial" charset="0"/>
            </a:endParaRPr>
          </a:p>
          <a:p>
            <a:pPr marL="342900" indent="-342900" eaLnBrk="1" hangingPunct="1">
              <a:spcBef>
                <a:spcPct val="0"/>
              </a:spcBef>
              <a:defRPr/>
            </a:pPr>
            <a:r>
              <a:rPr lang="en-US" altLang="en-US" sz="2000" b="1" i="1" dirty="0" err="1">
                <a:solidFill>
                  <a:schemeClr val="tx2"/>
                </a:solidFill>
                <a:latin typeface="Palatino Linotype" pitchFamily="18" charset="0"/>
                <a:cs typeface="Arial" charset="0"/>
              </a:rPr>
              <a:t>Hier</a:t>
            </a:r>
            <a:r>
              <a:rPr lang="en-US" altLang="en-US" sz="2000" b="1" i="1" dirty="0">
                <a:solidFill>
                  <a:schemeClr val="tx2"/>
                </a:solidFill>
                <a:latin typeface="Palatino Linotype" pitchFamily="18" charset="0"/>
                <a:cs typeface="Arial" charset="0"/>
              </a:rPr>
              <a:t> </a:t>
            </a:r>
            <a:r>
              <a:rPr lang="en-US" altLang="en-US" sz="2000" b="1" i="1" dirty="0" err="1">
                <a:solidFill>
                  <a:schemeClr val="tx2"/>
                </a:solidFill>
                <a:latin typeface="Palatino Linotype" pitchFamily="18" charset="0"/>
                <a:cs typeface="Arial" charset="0"/>
              </a:rPr>
              <a:t>Wohnte</a:t>
            </a:r>
            <a:r>
              <a:rPr lang="en-US" altLang="en-US" sz="2000" b="1" i="1" dirty="0">
                <a:solidFill>
                  <a:schemeClr val="tx2"/>
                </a:solidFill>
                <a:latin typeface="Palatino Linotype" pitchFamily="18" charset="0"/>
                <a:cs typeface="Arial" charset="0"/>
              </a:rPr>
              <a:t> – </a:t>
            </a:r>
            <a:r>
              <a:rPr lang="en-US" altLang="en-US" sz="2000" b="1" dirty="0">
                <a:solidFill>
                  <a:schemeClr val="tx2"/>
                </a:solidFill>
                <a:latin typeface="Palatino Linotype" pitchFamily="18" charset="0"/>
                <a:cs typeface="Arial" charset="0"/>
              </a:rPr>
              <a:t>Photo exhibits throughout Germany, 1994 – 2000</a:t>
            </a:r>
          </a:p>
          <a:p>
            <a:pPr eaLnBrk="1" hangingPunct="1">
              <a:spcBef>
                <a:spcPct val="0"/>
              </a:spcBef>
              <a:buFont typeface="Arial" charset="0"/>
              <a:buNone/>
              <a:defRPr/>
            </a:pPr>
            <a:r>
              <a:rPr lang="en-US" altLang="en-US" sz="2000" b="1" dirty="0">
                <a:solidFill>
                  <a:schemeClr val="tx2"/>
                </a:solidFill>
                <a:latin typeface="Palatino Linotype" pitchFamily="18" charset="0"/>
                <a:cs typeface="Arial" charset="0"/>
              </a:rPr>
              <a:t>	</a:t>
            </a:r>
            <a:r>
              <a:rPr lang="en-US" altLang="en-US" sz="1600" b="1" dirty="0">
                <a:solidFill>
                  <a:schemeClr val="tx2"/>
                </a:solidFill>
                <a:latin typeface="Palatino Linotype" pitchFamily="18" charset="0"/>
                <a:cs typeface="Arial" charset="0"/>
              </a:rPr>
              <a:t>(see next slide)</a:t>
            </a:r>
          </a:p>
          <a:p>
            <a:pPr eaLnBrk="1" hangingPunct="1">
              <a:spcBef>
                <a:spcPct val="0"/>
              </a:spcBef>
              <a:buFont typeface="Arial" charset="0"/>
              <a:buNone/>
              <a:defRPr/>
            </a:pPr>
            <a:endParaRPr lang="en-US" altLang="en-US" sz="600" b="1" dirty="0">
              <a:solidFill>
                <a:schemeClr val="tx2"/>
              </a:solidFill>
              <a:latin typeface="Palatino Linotype" pitchFamily="18" charset="0"/>
              <a:cs typeface="Arial" charset="0"/>
            </a:endParaRPr>
          </a:p>
          <a:p>
            <a:pPr marL="342900" indent="-342900" eaLnBrk="1" hangingPunct="1">
              <a:spcBef>
                <a:spcPct val="0"/>
              </a:spcBef>
              <a:defRPr/>
            </a:pPr>
            <a:r>
              <a:rPr lang="en-US" altLang="en-US" sz="2000" b="1" dirty="0">
                <a:solidFill>
                  <a:schemeClr val="tx2"/>
                </a:solidFill>
                <a:latin typeface="Palatino Linotype" pitchFamily="18" charset="0"/>
                <a:cs typeface="Arial" charset="0"/>
              </a:rPr>
              <a:t>Placement of </a:t>
            </a:r>
            <a:r>
              <a:rPr lang="en-US" altLang="en-US" sz="2000" b="1" i="1" dirty="0">
                <a:solidFill>
                  <a:schemeClr val="tx2"/>
                </a:solidFill>
                <a:latin typeface="Palatino Linotype" pitchFamily="18" charset="0"/>
                <a:cs typeface="Arial" charset="0"/>
              </a:rPr>
              <a:t>Stolpersteine</a:t>
            </a:r>
            <a:r>
              <a:rPr lang="en-US" altLang="en-US" sz="2000" b="1" dirty="0">
                <a:solidFill>
                  <a:schemeClr val="tx2"/>
                </a:solidFill>
                <a:latin typeface="Palatino Linotype" pitchFamily="18" charset="0"/>
                <a:cs typeface="Arial" charset="0"/>
              </a:rPr>
              <a:t> in Cologne (1995) and in Berlin (1996) </a:t>
            </a:r>
          </a:p>
          <a:p>
            <a:pPr eaLnBrk="1" hangingPunct="1">
              <a:spcBef>
                <a:spcPct val="0"/>
              </a:spcBef>
              <a:buFont typeface="Arial" charset="0"/>
              <a:buNone/>
              <a:defRPr/>
            </a:pPr>
            <a:r>
              <a:rPr lang="en-US" altLang="en-US" sz="2000" b="1" dirty="0">
                <a:solidFill>
                  <a:schemeClr val="tx2"/>
                </a:solidFill>
                <a:latin typeface="Palatino Linotype" pitchFamily="18" charset="0"/>
                <a:cs typeface="Arial" charset="0"/>
              </a:rPr>
              <a:t>	</a:t>
            </a:r>
            <a:r>
              <a:rPr lang="en-US" altLang="en-US" sz="1600" b="1" dirty="0">
                <a:solidFill>
                  <a:schemeClr val="tx2"/>
                </a:solidFill>
                <a:latin typeface="Palatino Linotype" pitchFamily="18" charset="0"/>
                <a:cs typeface="Arial" charset="0"/>
              </a:rPr>
              <a:t>(without permit / first sanctioned installations started in the year 2000)</a:t>
            </a:r>
          </a:p>
        </p:txBody>
      </p:sp>
      <p:pic>
        <p:nvPicPr>
          <p:cNvPr id="9220" name="Picture 1"/>
          <p:cNvPicPr>
            <a:picLocks noChangeAspect="1"/>
          </p:cNvPicPr>
          <p:nvPr/>
        </p:nvPicPr>
        <p:blipFill>
          <a:blip r:embed="rId2">
            <a:extLst>
              <a:ext uri="{28A0092B-C50C-407E-A947-70E740481C1C}">
                <a14:useLocalDpi xmlns:a14="http://schemas.microsoft.com/office/drawing/2010/main" val="0"/>
              </a:ext>
            </a:extLst>
          </a:blip>
          <a:srcRect t="14619" b="10886"/>
          <a:stretch>
            <a:fillRect/>
          </a:stretch>
        </p:blipFill>
        <p:spPr bwMode="auto">
          <a:xfrm>
            <a:off x="341313" y="3800475"/>
            <a:ext cx="230346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Box 3">
            <a:extLst>
              <a:ext uri="{FF2B5EF4-FFF2-40B4-BE49-F238E27FC236}">
                <a16:creationId xmlns:a16="http://schemas.microsoft.com/office/drawing/2014/main" id="{9371CDFB-2573-4312-AB32-4B265C242E1F}"/>
              </a:ext>
            </a:extLst>
          </p:cNvPr>
          <p:cNvSpPr txBox="1">
            <a:spLocks noChangeArrowheads="1"/>
          </p:cNvSpPr>
          <p:nvPr/>
        </p:nvSpPr>
        <p:spPr bwMode="auto">
          <a:xfrm>
            <a:off x="304800" y="6086475"/>
            <a:ext cx="23034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algn="ctr" eaLnBrk="1" hangingPunct="1">
              <a:spcBef>
                <a:spcPct val="0"/>
              </a:spcBef>
              <a:buFontTx/>
              <a:buNone/>
              <a:defRPr/>
            </a:pPr>
            <a:r>
              <a:rPr lang="en-US" altLang="en-US" sz="1100" dirty="0">
                <a:solidFill>
                  <a:schemeClr val="tx2"/>
                </a:solidFill>
                <a:latin typeface="+mn-lt"/>
                <a:cs typeface="Arial" charset="0"/>
              </a:rPr>
              <a:t>Unnamed Roma and Sinti</a:t>
            </a:r>
          </a:p>
        </p:txBody>
      </p:sp>
      <p:pic>
        <p:nvPicPr>
          <p:cNvPr id="9222" name="Picture 1"/>
          <p:cNvPicPr>
            <a:picLocks noChangeAspect="1"/>
          </p:cNvPicPr>
          <p:nvPr/>
        </p:nvPicPr>
        <p:blipFill>
          <a:blip r:embed="rId3">
            <a:extLst>
              <a:ext uri="{28A0092B-C50C-407E-A947-70E740481C1C}">
                <a14:useLocalDpi xmlns:a14="http://schemas.microsoft.com/office/drawing/2010/main" val="0"/>
              </a:ext>
            </a:extLst>
          </a:blip>
          <a:srcRect l="18579" r="15491"/>
          <a:stretch>
            <a:fillRect/>
          </a:stretch>
        </p:blipFill>
        <p:spPr bwMode="auto">
          <a:xfrm>
            <a:off x="3195638" y="4000500"/>
            <a:ext cx="23622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TextBox 3">
            <a:extLst>
              <a:ext uri="{FF2B5EF4-FFF2-40B4-BE49-F238E27FC236}">
                <a16:creationId xmlns:a16="http://schemas.microsoft.com/office/drawing/2014/main" id="{DF2B7266-CACD-4562-BC81-1AA9F0B66527}"/>
              </a:ext>
            </a:extLst>
          </p:cNvPr>
          <p:cNvSpPr txBox="1">
            <a:spLocks noChangeArrowheads="1"/>
          </p:cNvSpPr>
          <p:nvPr/>
        </p:nvSpPr>
        <p:spPr bwMode="auto">
          <a:xfrm>
            <a:off x="3195638" y="5881688"/>
            <a:ext cx="23622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algn="ctr" eaLnBrk="1" hangingPunct="1">
              <a:spcBef>
                <a:spcPct val="0"/>
              </a:spcBef>
              <a:buFontTx/>
              <a:buNone/>
              <a:defRPr/>
            </a:pPr>
            <a:r>
              <a:rPr lang="en-US" altLang="en-US" sz="1100" dirty="0">
                <a:solidFill>
                  <a:schemeClr val="tx2"/>
                </a:solidFill>
                <a:latin typeface="+mn-lt"/>
                <a:cs typeface="Arial" charset="0"/>
              </a:rPr>
              <a:t>Each </a:t>
            </a:r>
            <a:r>
              <a:rPr lang="en-US" altLang="en-US" sz="1100" i="1" dirty="0">
                <a:solidFill>
                  <a:schemeClr val="tx2"/>
                </a:solidFill>
                <a:latin typeface="+mn-lt"/>
                <a:cs typeface="Arial" charset="0"/>
              </a:rPr>
              <a:t>Stolperstein</a:t>
            </a:r>
            <a:r>
              <a:rPr lang="en-US" altLang="en-US" sz="1100" dirty="0">
                <a:solidFill>
                  <a:schemeClr val="tx2"/>
                </a:solidFill>
                <a:latin typeface="+mn-lt"/>
                <a:cs typeface="Arial" charset="0"/>
              </a:rPr>
              <a:t> is 10x10x10 cm</a:t>
            </a:r>
          </a:p>
        </p:txBody>
      </p:sp>
      <p:pic>
        <p:nvPicPr>
          <p:cNvPr id="922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3800475"/>
            <a:ext cx="24050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3" name="TextBox 3">
            <a:extLst>
              <a:ext uri="{FF2B5EF4-FFF2-40B4-BE49-F238E27FC236}">
                <a16:creationId xmlns:a16="http://schemas.microsoft.com/office/drawing/2014/main" id="{6051EC4B-85C9-4AF9-8F0E-ACA0ABE9C8DD}"/>
              </a:ext>
            </a:extLst>
          </p:cNvPr>
          <p:cNvSpPr txBox="1">
            <a:spLocks noChangeArrowheads="1"/>
          </p:cNvSpPr>
          <p:nvPr/>
        </p:nvSpPr>
        <p:spPr bwMode="auto">
          <a:xfrm>
            <a:off x="6096000" y="6096000"/>
            <a:ext cx="25574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algn="ctr" eaLnBrk="1" hangingPunct="1">
              <a:spcBef>
                <a:spcPct val="0"/>
              </a:spcBef>
              <a:buFontTx/>
              <a:buNone/>
              <a:defRPr/>
            </a:pPr>
            <a:r>
              <a:rPr lang="en-US" altLang="en-US" sz="1100" dirty="0" err="1">
                <a:solidFill>
                  <a:schemeClr val="tx2"/>
                </a:solidFill>
                <a:latin typeface="+mn-lt"/>
                <a:cs typeface="Arial" charset="0"/>
              </a:rPr>
              <a:t>Ignatz</a:t>
            </a:r>
            <a:r>
              <a:rPr lang="en-US" altLang="en-US" sz="1100" dirty="0">
                <a:solidFill>
                  <a:schemeClr val="tx2"/>
                </a:solidFill>
                <a:latin typeface="+mn-lt"/>
                <a:cs typeface="Arial" charset="0"/>
              </a:rPr>
              <a:t>, Henriette, Pauline &amp; Dorothea</a:t>
            </a:r>
          </a:p>
        </p:txBody>
      </p:sp>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3">
            <a:extLst>
              <a:ext uri="{FF2B5EF4-FFF2-40B4-BE49-F238E27FC236}">
                <a16:creationId xmlns:a16="http://schemas.microsoft.com/office/drawing/2014/main" id="{47D1AA41-559C-431D-B7B8-3D4D368F13D4}"/>
              </a:ext>
            </a:extLst>
          </p:cNvPr>
          <p:cNvSpPr txBox="1">
            <a:spLocks noChangeArrowheads="1"/>
          </p:cNvSpPr>
          <p:nvPr/>
        </p:nvSpPr>
        <p:spPr bwMode="auto">
          <a:xfrm>
            <a:off x="0" y="1524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400">
                <a:solidFill>
                  <a:srgbClr val="7F7F7F"/>
                </a:solidFill>
                <a:latin typeface="Century Gothic" pitchFamily="34" charset="0"/>
              </a:defRPr>
            </a:lvl1pPr>
            <a:lvl2pPr marL="742950" indent="-285750" eaLnBrk="0" hangingPunct="0">
              <a:spcBef>
                <a:spcPct val="20000"/>
              </a:spcBef>
              <a:buFont typeface="Courier New" pitchFamily="49" charset="0"/>
              <a:buChar char="o"/>
              <a:defRPr sz="1600">
                <a:solidFill>
                  <a:srgbClr val="7F7F7F"/>
                </a:solidFill>
                <a:latin typeface="Century Gothic" pitchFamily="34" charset="0"/>
              </a:defRPr>
            </a:lvl2pPr>
            <a:lvl3pPr marL="1143000" indent="-228600" eaLnBrk="0" hangingPunct="0">
              <a:spcBef>
                <a:spcPct val="20000"/>
              </a:spcBef>
              <a:buFont typeface="Arial" charset="0"/>
              <a:buChar char="•"/>
              <a:defRPr sz="1600">
                <a:solidFill>
                  <a:srgbClr val="7F7F7F"/>
                </a:solidFill>
                <a:latin typeface="Century Gothic" pitchFamily="34" charset="0"/>
              </a:defRPr>
            </a:lvl3pPr>
            <a:lvl4pPr marL="1600200" indent="-228600" eaLnBrk="0" hangingPunct="0">
              <a:spcBef>
                <a:spcPct val="20000"/>
              </a:spcBef>
              <a:buFont typeface="Courier New" pitchFamily="49" charset="0"/>
              <a:buChar char="o"/>
              <a:defRPr sz="1600">
                <a:solidFill>
                  <a:srgbClr val="7F7F7F"/>
                </a:solidFill>
                <a:latin typeface="Century Gothic" pitchFamily="34" charset="0"/>
              </a:defRPr>
            </a:lvl4pPr>
            <a:lvl5pPr marL="2057400" indent="-228600" eaLnBrk="0" hangingPunct="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algn="ctr" eaLnBrk="1" hangingPunct="1">
              <a:spcBef>
                <a:spcPct val="0"/>
              </a:spcBef>
              <a:buFontTx/>
              <a:buNone/>
              <a:defRPr/>
            </a:pPr>
            <a:r>
              <a:rPr lang="en-US" altLang="en-US" sz="3200" u="sng" dirty="0" err="1">
                <a:solidFill>
                  <a:schemeClr val="tx2"/>
                </a:solidFill>
                <a:latin typeface="+mn-lt"/>
                <a:cs typeface="Arial" charset="0"/>
              </a:rPr>
              <a:t>Hier</a:t>
            </a:r>
            <a:r>
              <a:rPr lang="en-US" altLang="en-US" sz="3200" u="sng" dirty="0">
                <a:solidFill>
                  <a:schemeClr val="tx2"/>
                </a:solidFill>
                <a:latin typeface="+mn-lt"/>
                <a:cs typeface="Arial" charset="0"/>
              </a:rPr>
              <a:t> </a:t>
            </a:r>
            <a:r>
              <a:rPr lang="en-US" altLang="en-US" sz="3200" u="sng" dirty="0" err="1">
                <a:solidFill>
                  <a:schemeClr val="tx2"/>
                </a:solidFill>
                <a:latin typeface="+mn-lt"/>
                <a:cs typeface="Arial" charset="0"/>
              </a:rPr>
              <a:t>Wohnte</a:t>
            </a:r>
            <a:r>
              <a:rPr lang="en-US" altLang="en-US" sz="3200" u="sng" dirty="0">
                <a:solidFill>
                  <a:schemeClr val="tx2"/>
                </a:solidFill>
                <a:latin typeface="+mn-lt"/>
                <a:cs typeface="Arial" charset="0"/>
              </a:rPr>
              <a:t> (Here Lived)</a:t>
            </a:r>
          </a:p>
        </p:txBody>
      </p:sp>
      <p:sp>
        <p:nvSpPr>
          <p:cNvPr id="10243" name="Rectangle 2"/>
          <p:cNvSpPr txBox="1">
            <a:spLocks noChangeArrowheads="1"/>
          </p:cNvSpPr>
          <p:nvPr/>
        </p:nvSpPr>
        <p:spPr bwMode="auto">
          <a:xfrm>
            <a:off x="152400" y="914400"/>
            <a:ext cx="8915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Font typeface="Arial" panose="020B0604020202020204" pitchFamily="34" charset="0"/>
              <a:buNone/>
            </a:pPr>
            <a:r>
              <a:rPr lang="en-US" altLang="en-US" sz="1900" b="1">
                <a:solidFill>
                  <a:schemeClr val="tx2"/>
                </a:solidFill>
                <a:latin typeface="Palatino Linotype" panose="02040502050505030304" pitchFamily="18" charset="0"/>
              </a:rPr>
              <a:t>Before </a:t>
            </a:r>
            <a:r>
              <a:rPr lang="en-US" altLang="en-US" sz="1900" b="1" i="1">
                <a:solidFill>
                  <a:schemeClr val="tx2"/>
                </a:solidFill>
                <a:latin typeface="Palatino Linotype" panose="02040502050505030304" pitchFamily="18" charset="0"/>
              </a:rPr>
              <a:t>Stolpersteine </a:t>
            </a:r>
            <a:r>
              <a:rPr lang="en-US" altLang="en-US" sz="1900" b="1">
                <a:solidFill>
                  <a:schemeClr val="tx2"/>
                </a:solidFill>
                <a:latin typeface="Palatino Linotype" panose="02040502050505030304" pitchFamily="18" charset="0"/>
              </a:rPr>
              <a:t>were officially sanctioned, photo exhibits prepared the ground for what would become the largest, decentralized example of collective memorialization. </a:t>
            </a:r>
            <a:r>
              <a:rPr lang="en-US" altLang="en-US" sz="1600" b="1">
                <a:solidFill>
                  <a:schemeClr val="tx2"/>
                </a:solidFill>
                <a:latin typeface="Palatino Linotype" panose="02040502050505030304" pitchFamily="18" charset="0"/>
              </a:rPr>
              <a:t>(</a:t>
            </a:r>
            <a:r>
              <a:rPr lang="en-US" altLang="en-US" sz="1600" b="1" i="1">
                <a:solidFill>
                  <a:schemeClr val="tx2"/>
                </a:solidFill>
                <a:latin typeface="Palatino Linotype" panose="02040502050505030304" pitchFamily="18" charset="0"/>
              </a:rPr>
              <a:t>Stolpersteine</a:t>
            </a:r>
            <a:r>
              <a:rPr lang="en-US" altLang="en-US" sz="1600" b="1">
                <a:solidFill>
                  <a:schemeClr val="tx2"/>
                </a:solidFill>
                <a:latin typeface="Palatino Linotype" panose="02040502050505030304" pitchFamily="18" charset="0"/>
              </a:rPr>
              <a:t> installed in the 1990s were retroactively permitted.) </a:t>
            </a:r>
          </a:p>
        </p:txBody>
      </p:sp>
      <p:pic>
        <p:nvPicPr>
          <p:cNvPr id="10244" name="Picture 2"/>
          <p:cNvPicPr>
            <a:picLocks noChangeAspect="1"/>
          </p:cNvPicPr>
          <p:nvPr/>
        </p:nvPicPr>
        <p:blipFill>
          <a:blip r:embed="rId2">
            <a:extLst>
              <a:ext uri="{28A0092B-C50C-407E-A947-70E740481C1C}">
                <a14:useLocalDpi xmlns:a14="http://schemas.microsoft.com/office/drawing/2010/main" val="0"/>
              </a:ext>
            </a:extLst>
          </a:blip>
          <a:srcRect t="24757" b="12782"/>
          <a:stretch>
            <a:fillRect/>
          </a:stretch>
        </p:blipFill>
        <p:spPr bwMode="auto">
          <a:xfrm>
            <a:off x="4724400" y="3132138"/>
            <a:ext cx="29718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159000"/>
            <a:ext cx="2971800"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3">
            <a:extLst>
              <a:ext uri="{FF2B5EF4-FFF2-40B4-BE49-F238E27FC236}">
                <a16:creationId xmlns:a16="http://schemas.microsoft.com/office/drawing/2014/main" id="{7EC87EDF-C3EF-45A5-8B6C-C8B27A59D598}"/>
              </a:ext>
            </a:extLst>
          </p:cNvPr>
          <p:cNvSpPr txBox="1">
            <a:spLocks noChangeArrowheads="1"/>
          </p:cNvSpPr>
          <p:nvPr/>
        </p:nvSpPr>
        <p:spPr bwMode="auto">
          <a:xfrm>
            <a:off x="4930775" y="5605463"/>
            <a:ext cx="25574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algn="ctr" eaLnBrk="1" hangingPunct="1">
              <a:spcBef>
                <a:spcPct val="0"/>
              </a:spcBef>
              <a:buFontTx/>
              <a:buNone/>
              <a:defRPr/>
            </a:pPr>
            <a:r>
              <a:rPr lang="en-US" altLang="en-US" sz="1100" dirty="0">
                <a:solidFill>
                  <a:schemeClr val="tx2"/>
                </a:solidFill>
                <a:latin typeface="+mn-lt"/>
                <a:cs typeface="Arial" charset="0"/>
              </a:rPr>
              <a:t>Emil, Emma &amp; Josef</a:t>
            </a:r>
          </a:p>
        </p:txBody>
      </p:sp>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3">
            <a:extLst>
              <a:ext uri="{FF2B5EF4-FFF2-40B4-BE49-F238E27FC236}">
                <a16:creationId xmlns:a16="http://schemas.microsoft.com/office/drawing/2014/main" id="{47D1AA41-559C-431D-B7B8-3D4D368F13D4}"/>
              </a:ext>
            </a:extLst>
          </p:cNvPr>
          <p:cNvSpPr txBox="1">
            <a:spLocks noChangeArrowheads="1"/>
          </p:cNvSpPr>
          <p:nvPr/>
        </p:nvSpPr>
        <p:spPr bwMode="auto">
          <a:xfrm>
            <a:off x="0" y="1524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400">
                <a:solidFill>
                  <a:srgbClr val="7F7F7F"/>
                </a:solidFill>
                <a:latin typeface="Century Gothic" pitchFamily="34" charset="0"/>
              </a:defRPr>
            </a:lvl1pPr>
            <a:lvl2pPr marL="742950" indent="-285750" eaLnBrk="0" hangingPunct="0">
              <a:spcBef>
                <a:spcPct val="20000"/>
              </a:spcBef>
              <a:buFont typeface="Courier New" pitchFamily="49" charset="0"/>
              <a:buChar char="o"/>
              <a:defRPr sz="1600">
                <a:solidFill>
                  <a:srgbClr val="7F7F7F"/>
                </a:solidFill>
                <a:latin typeface="Century Gothic" pitchFamily="34" charset="0"/>
              </a:defRPr>
            </a:lvl2pPr>
            <a:lvl3pPr marL="1143000" indent="-228600" eaLnBrk="0" hangingPunct="0">
              <a:spcBef>
                <a:spcPct val="20000"/>
              </a:spcBef>
              <a:buFont typeface="Arial" charset="0"/>
              <a:buChar char="•"/>
              <a:defRPr sz="1600">
                <a:solidFill>
                  <a:srgbClr val="7F7F7F"/>
                </a:solidFill>
                <a:latin typeface="Century Gothic" pitchFamily="34" charset="0"/>
              </a:defRPr>
            </a:lvl3pPr>
            <a:lvl4pPr marL="1600200" indent="-228600" eaLnBrk="0" hangingPunct="0">
              <a:spcBef>
                <a:spcPct val="20000"/>
              </a:spcBef>
              <a:buFont typeface="Courier New" pitchFamily="49" charset="0"/>
              <a:buChar char="o"/>
              <a:defRPr sz="1600">
                <a:solidFill>
                  <a:srgbClr val="7F7F7F"/>
                </a:solidFill>
                <a:latin typeface="Century Gothic" pitchFamily="34" charset="0"/>
              </a:defRPr>
            </a:lvl4pPr>
            <a:lvl5pPr marL="2057400" indent="-228600" eaLnBrk="0" hangingPunct="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algn="ctr" eaLnBrk="1" hangingPunct="1">
              <a:spcBef>
                <a:spcPct val="0"/>
              </a:spcBef>
              <a:buFontTx/>
              <a:buNone/>
              <a:defRPr/>
            </a:pPr>
            <a:r>
              <a:rPr lang="en-US" altLang="en-US" sz="3200" i="1" u="sng" dirty="0">
                <a:solidFill>
                  <a:schemeClr val="tx2"/>
                </a:solidFill>
                <a:latin typeface="+mn-lt"/>
                <a:cs typeface="Arial" charset="0"/>
              </a:rPr>
              <a:t>Stolpersteine</a:t>
            </a:r>
            <a:r>
              <a:rPr lang="en-US" altLang="en-US" sz="3200" u="sng" dirty="0">
                <a:solidFill>
                  <a:schemeClr val="tx2"/>
                </a:solidFill>
                <a:latin typeface="+mn-lt"/>
                <a:cs typeface="Arial" charset="0"/>
              </a:rPr>
              <a:t>: Research, Sponsorships &amp; Schools</a:t>
            </a:r>
          </a:p>
        </p:txBody>
      </p:sp>
      <p:sp>
        <p:nvSpPr>
          <p:cNvPr id="10243" name="Rectangle 2">
            <a:extLst>
              <a:ext uri="{FF2B5EF4-FFF2-40B4-BE49-F238E27FC236}">
                <a16:creationId xmlns:a16="http://schemas.microsoft.com/office/drawing/2014/main" id="{A32D97C2-75B7-4A26-BD31-5601D3B4A018}"/>
              </a:ext>
            </a:extLst>
          </p:cNvPr>
          <p:cNvSpPr txBox="1">
            <a:spLocks noChangeArrowheads="1"/>
          </p:cNvSpPr>
          <p:nvPr/>
        </p:nvSpPr>
        <p:spPr bwMode="auto">
          <a:xfrm>
            <a:off x="76200" y="1200150"/>
            <a:ext cx="8991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marL="342900" indent="-342900">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defRPr/>
            </a:pPr>
            <a:r>
              <a:rPr lang="en-US" altLang="en-US" sz="2000" b="1" dirty="0">
                <a:solidFill>
                  <a:schemeClr val="tx2"/>
                </a:solidFill>
                <a:latin typeface="Palatino Linotype" panose="02040502050505030304" pitchFamily="18" charset="0"/>
              </a:rPr>
              <a:t>Starting with the year 2000, Demnig installs permitted </a:t>
            </a:r>
            <a:r>
              <a:rPr lang="en-US" altLang="en-US" sz="2000" b="1" i="1" dirty="0">
                <a:solidFill>
                  <a:schemeClr val="tx2"/>
                </a:solidFill>
                <a:latin typeface="Palatino Linotype" panose="02040502050505030304" pitchFamily="18" charset="0"/>
              </a:rPr>
              <a:t>Stolpersteine </a:t>
            </a:r>
            <a:r>
              <a:rPr lang="en-US" altLang="en-US" sz="2000" b="1" dirty="0">
                <a:solidFill>
                  <a:schemeClr val="tx2"/>
                </a:solidFill>
                <a:latin typeface="Palatino Linotype" panose="02040502050505030304" pitchFamily="18" charset="0"/>
              </a:rPr>
              <a:t>in public sidewalks in front of former residences of Nazi regime victims.</a:t>
            </a:r>
          </a:p>
          <a:p>
            <a:pPr marL="0" indent="0" eaLnBrk="1" hangingPunct="1">
              <a:spcBef>
                <a:spcPct val="0"/>
              </a:spcBef>
              <a:buFont typeface="Arial" panose="020B0604020202020204" pitchFamily="34" charset="0"/>
              <a:buNone/>
              <a:defRPr/>
            </a:pPr>
            <a:endParaRPr lang="en-US" altLang="en-US" sz="1000" b="1" dirty="0">
              <a:solidFill>
                <a:schemeClr val="tx2"/>
              </a:solidFill>
              <a:latin typeface="Palatino Linotype" panose="02040502050505030304" pitchFamily="18" charset="0"/>
            </a:endParaRPr>
          </a:p>
          <a:p>
            <a:pPr eaLnBrk="1" hangingPunct="1">
              <a:spcBef>
                <a:spcPct val="0"/>
              </a:spcBef>
              <a:defRPr/>
            </a:pPr>
            <a:r>
              <a:rPr lang="en-US" altLang="en-US" sz="2000" b="1" dirty="0">
                <a:solidFill>
                  <a:schemeClr val="tx2"/>
                </a:solidFill>
                <a:latin typeface="Palatino Linotype" panose="02040502050505030304" pitchFamily="18" charset="0"/>
              </a:rPr>
              <a:t>Research about victims is typically done by descendants, neighborhood associations and particularly schools.</a:t>
            </a:r>
          </a:p>
          <a:p>
            <a:pPr marL="0" indent="0" eaLnBrk="1" hangingPunct="1">
              <a:spcBef>
                <a:spcPct val="0"/>
              </a:spcBef>
              <a:buFont typeface="Arial" panose="020B0604020202020204" pitchFamily="34" charset="0"/>
              <a:buNone/>
              <a:defRPr/>
            </a:pPr>
            <a:endParaRPr lang="en-US" altLang="en-US" sz="1000" b="1" dirty="0">
              <a:solidFill>
                <a:schemeClr val="tx2"/>
              </a:solidFill>
              <a:latin typeface="Palatino Linotype" panose="02040502050505030304" pitchFamily="18" charset="0"/>
            </a:endParaRPr>
          </a:p>
          <a:p>
            <a:pPr eaLnBrk="1" hangingPunct="1">
              <a:spcBef>
                <a:spcPct val="0"/>
              </a:spcBef>
              <a:defRPr/>
            </a:pPr>
            <a:r>
              <a:rPr lang="en-US" altLang="en-US" sz="2000" b="1" dirty="0">
                <a:solidFill>
                  <a:schemeClr val="tx2"/>
                </a:solidFill>
                <a:latin typeface="Palatino Linotype" panose="02040502050505030304" pitchFamily="18" charset="0"/>
              </a:rPr>
              <a:t>A </a:t>
            </a:r>
            <a:r>
              <a:rPr lang="en-US" altLang="en-US" sz="2000" b="1" i="1" dirty="0">
                <a:solidFill>
                  <a:schemeClr val="tx2"/>
                </a:solidFill>
                <a:latin typeface="Palatino Linotype" panose="02040502050505030304" pitchFamily="18" charset="0"/>
              </a:rPr>
              <a:t>Stolperstein</a:t>
            </a:r>
            <a:r>
              <a:rPr lang="en-US" altLang="en-US" sz="2000" b="1" dirty="0">
                <a:solidFill>
                  <a:schemeClr val="tx2"/>
                </a:solidFill>
                <a:latin typeface="Palatino Linotype" panose="02040502050505030304" pitchFamily="18" charset="0"/>
              </a:rPr>
              <a:t> costs about $150 and is financed through </a:t>
            </a:r>
            <a:r>
              <a:rPr lang="en-US" altLang="en-US" sz="2000" b="1" i="1" dirty="0" err="1">
                <a:solidFill>
                  <a:schemeClr val="tx2"/>
                </a:solidFill>
                <a:latin typeface="Palatino Linotype" panose="02040502050505030304" pitchFamily="18" charset="0"/>
              </a:rPr>
              <a:t>Patenschaften</a:t>
            </a:r>
            <a:r>
              <a:rPr lang="en-US" altLang="en-US" sz="2000" b="1" dirty="0">
                <a:solidFill>
                  <a:schemeClr val="tx2"/>
                </a:solidFill>
                <a:latin typeface="Palatino Linotype" panose="02040502050505030304" pitchFamily="18" charset="0"/>
              </a:rPr>
              <a:t> or sponsorships. Cities receive </a:t>
            </a:r>
            <a:r>
              <a:rPr lang="en-US" altLang="en-US" sz="2000" b="1" i="1" dirty="0">
                <a:solidFill>
                  <a:schemeClr val="tx2"/>
                </a:solidFill>
                <a:latin typeface="Palatino Linotype" panose="02040502050505030304" pitchFamily="18" charset="0"/>
              </a:rPr>
              <a:t>Stolpersteine</a:t>
            </a:r>
            <a:r>
              <a:rPr lang="en-US" altLang="en-US" sz="2000" b="1" dirty="0">
                <a:solidFill>
                  <a:schemeClr val="tx2"/>
                </a:solidFill>
                <a:latin typeface="Palatino Linotype" panose="02040502050505030304" pitchFamily="18" charset="0"/>
              </a:rPr>
              <a:t> as gifts from sponsors.</a:t>
            </a:r>
          </a:p>
          <a:p>
            <a:pPr marL="0" indent="0" eaLnBrk="1" hangingPunct="1">
              <a:spcBef>
                <a:spcPct val="0"/>
              </a:spcBef>
              <a:buFont typeface="Arial" panose="020B0604020202020204" pitchFamily="34" charset="0"/>
              <a:buNone/>
              <a:defRPr/>
            </a:pPr>
            <a:endParaRPr lang="en-US" altLang="en-US" sz="1000" b="1" dirty="0">
              <a:solidFill>
                <a:schemeClr val="tx2"/>
              </a:solidFill>
              <a:latin typeface="Palatino Linotype" panose="02040502050505030304" pitchFamily="18" charset="0"/>
            </a:endParaRPr>
          </a:p>
          <a:p>
            <a:pPr eaLnBrk="1" hangingPunct="1">
              <a:spcBef>
                <a:spcPct val="0"/>
              </a:spcBef>
              <a:defRPr/>
            </a:pPr>
            <a:r>
              <a:rPr lang="en-US" altLang="en-US" sz="2000" b="1" i="1" dirty="0" err="1">
                <a:solidFill>
                  <a:schemeClr val="tx2"/>
                </a:solidFill>
                <a:latin typeface="Palatino Linotype" panose="02040502050505030304" pitchFamily="18" charset="0"/>
              </a:rPr>
              <a:t>Putzpatenschaften</a:t>
            </a:r>
            <a:r>
              <a:rPr lang="en-US" altLang="en-US" sz="2000" b="1" dirty="0">
                <a:solidFill>
                  <a:schemeClr val="tx2"/>
                </a:solidFill>
                <a:latin typeface="Palatino Linotype" panose="02040502050505030304" pitchFamily="18" charset="0"/>
              </a:rPr>
              <a:t> (cleaning sponsorships) take care of the maintenance.</a:t>
            </a:r>
          </a:p>
          <a:p>
            <a:pPr marL="0" indent="0" eaLnBrk="1" hangingPunct="1">
              <a:spcBef>
                <a:spcPct val="0"/>
              </a:spcBef>
              <a:buFont typeface="Arial" panose="020B0604020202020204" pitchFamily="34" charset="0"/>
              <a:buNone/>
              <a:defRPr/>
            </a:pPr>
            <a:endParaRPr lang="en-US" altLang="en-US" sz="1000" b="1" dirty="0">
              <a:solidFill>
                <a:schemeClr val="tx2"/>
              </a:solidFill>
              <a:latin typeface="Palatino Linotype" panose="02040502050505030304" pitchFamily="18" charset="0"/>
            </a:endParaRPr>
          </a:p>
          <a:p>
            <a:pPr eaLnBrk="1" hangingPunct="1">
              <a:spcBef>
                <a:spcPct val="0"/>
              </a:spcBef>
              <a:defRPr/>
            </a:pPr>
            <a:r>
              <a:rPr lang="en-US" altLang="en-US" sz="2000" b="1" dirty="0">
                <a:solidFill>
                  <a:schemeClr val="tx2"/>
                </a:solidFill>
                <a:latin typeface="Palatino Linotype" panose="02040502050505030304" pitchFamily="18" charset="0"/>
              </a:rPr>
              <a:t>Installation ceremonies of </a:t>
            </a:r>
            <a:r>
              <a:rPr lang="en-US" altLang="en-US" sz="2000" b="1" i="1" dirty="0">
                <a:solidFill>
                  <a:schemeClr val="tx2"/>
                </a:solidFill>
                <a:latin typeface="Palatino Linotype" panose="02040502050505030304" pitchFamily="18" charset="0"/>
              </a:rPr>
              <a:t>Stolpersteine</a:t>
            </a:r>
            <a:r>
              <a:rPr lang="en-US" altLang="en-US" sz="2000" b="1" dirty="0">
                <a:solidFill>
                  <a:schemeClr val="tx2"/>
                </a:solidFill>
                <a:latin typeface="Palatino Linotype" panose="02040502050505030304" pitchFamily="18" charset="0"/>
              </a:rPr>
              <a:t> are well publicized.</a:t>
            </a:r>
          </a:p>
          <a:p>
            <a:pPr marL="0" indent="0" eaLnBrk="1" hangingPunct="1">
              <a:spcBef>
                <a:spcPct val="0"/>
              </a:spcBef>
              <a:buFont typeface="Arial" panose="020B0604020202020204" pitchFamily="34" charset="0"/>
              <a:buNone/>
              <a:defRPr/>
            </a:pPr>
            <a:endParaRPr lang="en-US" altLang="en-US" sz="1000" b="1" dirty="0">
              <a:solidFill>
                <a:schemeClr val="tx2"/>
              </a:solidFill>
              <a:latin typeface="Palatino Linotype" panose="02040502050505030304" pitchFamily="18" charset="0"/>
            </a:endParaRPr>
          </a:p>
          <a:p>
            <a:pPr eaLnBrk="1" hangingPunct="1">
              <a:spcBef>
                <a:spcPct val="0"/>
              </a:spcBef>
              <a:defRPr/>
            </a:pPr>
            <a:r>
              <a:rPr lang="en-US" altLang="en-US" sz="2000" b="1" dirty="0">
                <a:solidFill>
                  <a:schemeClr val="tx2"/>
                </a:solidFill>
                <a:latin typeface="Palatino Linotype" panose="02040502050505030304" pitchFamily="18" charset="0"/>
              </a:rPr>
              <a:t>Very popular project despite some opposition by homeowners and cities.</a:t>
            </a:r>
          </a:p>
        </p:txBody>
      </p:sp>
      <p:pic>
        <p:nvPicPr>
          <p:cNvPr id="1126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08675" y="4800600"/>
            <a:ext cx="243681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4781550"/>
            <a:ext cx="26765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4800600"/>
            <a:ext cx="2336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B7DBFD-CCE4-4F6B-8CFF-DAA4D9BADD2F}"/>
              </a:ext>
            </a:extLst>
          </p:cNvPr>
          <p:cNvPicPr>
            <a:picLocks noChangeAspect="1"/>
          </p:cNvPicPr>
          <p:nvPr/>
        </p:nvPicPr>
        <p:blipFill>
          <a:blip r:embed="rId2"/>
          <a:stretch>
            <a:fillRect/>
          </a:stretch>
        </p:blipFill>
        <p:spPr>
          <a:xfrm>
            <a:off x="1144588" y="822325"/>
            <a:ext cx="3314700" cy="2560638"/>
          </a:xfrm>
          <a:prstGeom prst="rect">
            <a:avLst/>
          </a:prstGeom>
          <a:ln w="6350">
            <a:solidFill>
              <a:schemeClr val="accent1">
                <a:shade val="50000"/>
              </a:schemeClr>
            </a:solidFill>
          </a:ln>
        </p:spPr>
      </p:pic>
      <p:sp>
        <p:nvSpPr>
          <p:cNvPr id="5122" name="TextBox 3">
            <a:extLst>
              <a:ext uri="{FF2B5EF4-FFF2-40B4-BE49-F238E27FC236}">
                <a16:creationId xmlns:a16="http://schemas.microsoft.com/office/drawing/2014/main" id="{084DD7F9-3164-41E7-B070-C88DA99A0C42}"/>
              </a:ext>
            </a:extLst>
          </p:cNvPr>
          <p:cNvSpPr txBox="1">
            <a:spLocks noChangeArrowheads="1"/>
          </p:cNvSpPr>
          <p:nvPr/>
        </p:nvSpPr>
        <p:spPr bwMode="auto">
          <a:xfrm>
            <a:off x="0" y="1524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400">
                <a:solidFill>
                  <a:srgbClr val="7F7F7F"/>
                </a:solidFill>
                <a:latin typeface="Century Gothic" pitchFamily="34" charset="0"/>
              </a:defRPr>
            </a:lvl1pPr>
            <a:lvl2pPr marL="742950" indent="-285750" eaLnBrk="0" hangingPunct="0">
              <a:spcBef>
                <a:spcPct val="20000"/>
              </a:spcBef>
              <a:buFont typeface="Courier New" pitchFamily="49" charset="0"/>
              <a:buChar char="o"/>
              <a:defRPr sz="1600">
                <a:solidFill>
                  <a:srgbClr val="7F7F7F"/>
                </a:solidFill>
                <a:latin typeface="Century Gothic" pitchFamily="34" charset="0"/>
              </a:defRPr>
            </a:lvl2pPr>
            <a:lvl3pPr marL="1143000" indent="-228600" eaLnBrk="0" hangingPunct="0">
              <a:spcBef>
                <a:spcPct val="20000"/>
              </a:spcBef>
              <a:buFont typeface="Arial" charset="0"/>
              <a:buChar char="•"/>
              <a:defRPr sz="1600">
                <a:solidFill>
                  <a:srgbClr val="7F7F7F"/>
                </a:solidFill>
                <a:latin typeface="Century Gothic" pitchFamily="34" charset="0"/>
              </a:defRPr>
            </a:lvl3pPr>
            <a:lvl4pPr marL="1600200" indent="-228600" eaLnBrk="0" hangingPunct="0">
              <a:spcBef>
                <a:spcPct val="20000"/>
              </a:spcBef>
              <a:buFont typeface="Courier New" pitchFamily="49" charset="0"/>
              <a:buChar char="o"/>
              <a:defRPr sz="1600">
                <a:solidFill>
                  <a:srgbClr val="7F7F7F"/>
                </a:solidFill>
                <a:latin typeface="Century Gothic" pitchFamily="34" charset="0"/>
              </a:defRPr>
            </a:lvl4pPr>
            <a:lvl5pPr marL="2057400" indent="-228600" eaLnBrk="0" hangingPunct="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algn="ctr" eaLnBrk="1" hangingPunct="1">
              <a:spcBef>
                <a:spcPct val="0"/>
              </a:spcBef>
              <a:buFontTx/>
              <a:buNone/>
              <a:defRPr/>
            </a:pPr>
            <a:r>
              <a:rPr lang="en-US" altLang="en-US" sz="3200" u="sng" dirty="0">
                <a:solidFill>
                  <a:schemeClr val="tx2"/>
                </a:solidFill>
                <a:latin typeface="+mn-lt"/>
                <a:cs typeface="Arial" charset="0"/>
              </a:rPr>
              <a:t>Diffusion of </a:t>
            </a:r>
            <a:r>
              <a:rPr lang="en-US" altLang="en-US" sz="3200" i="1" u="sng" dirty="0">
                <a:solidFill>
                  <a:schemeClr val="tx2"/>
                </a:solidFill>
                <a:latin typeface="+mn-lt"/>
                <a:cs typeface="Arial" charset="0"/>
              </a:rPr>
              <a:t>Stolpersteine</a:t>
            </a:r>
            <a:r>
              <a:rPr lang="en-US" altLang="en-US" sz="3200" u="sng" dirty="0">
                <a:solidFill>
                  <a:schemeClr val="tx2"/>
                </a:solidFill>
                <a:latin typeface="+mn-lt"/>
                <a:cs typeface="Arial" charset="0"/>
              </a:rPr>
              <a:t> in Germany</a:t>
            </a:r>
          </a:p>
        </p:txBody>
      </p:sp>
      <p:sp>
        <p:nvSpPr>
          <p:cNvPr id="11" name="TextBox 3">
            <a:extLst>
              <a:ext uri="{FF2B5EF4-FFF2-40B4-BE49-F238E27FC236}">
                <a16:creationId xmlns:a16="http://schemas.microsoft.com/office/drawing/2014/main" id="{86687719-C192-4B08-9C97-428B0BB77CFE}"/>
              </a:ext>
            </a:extLst>
          </p:cNvPr>
          <p:cNvSpPr txBox="1">
            <a:spLocks noChangeArrowheads="1"/>
          </p:cNvSpPr>
          <p:nvPr/>
        </p:nvSpPr>
        <p:spPr bwMode="auto">
          <a:xfrm>
            <a:off x="533400" y="6172200"/>
            <a:ext cx="8153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400">
                <a:solidFill>
                  <a:srgbClr val="7F7F7F"/>
                </a:solidFill>
                <a:latin typeface="Century Gothic" pitchFamily="34" charset="0"/>
              </a:defRPr>
            </a:lvl1pPr>
            <a:lvl2pPr marL="742950" indent="-285750" eaLnBrk="0" hangingPunct="0">
              <a:spcBef>
                <a:spcPct val="20000"/>
              </a:spcBef>
              <a:buFont typeface="Courier New" pitchFamily="49" charset="0"/>
              <a:buChar char="o"/>
              <a:defRPr sz="1600">
                <a:solidFill>
                  <a:srgbClr val="7F7F7F"/>
                </a:solidFill>
                <a:latin typeface="Century Gothic" pitchFamily="34" charset="0"/>
              </a:defRPr>
            </a:lvl2pPr>
            <a:lvl3pPr marL="1143000" indent="-228600" eaLnBrk="0" hangingPunct="0">
              <a:spcBef>
                <a:spcPct val="20000"/>
              </a:spcBef>
              <a:buFont typeface="Arial" charset="0"/>
              <a:buChar char="•"/>
              <a:defRPr sz="1600">
                <a:solidFill>
                  <a:srgbClr val="7F7F7F"/>
                </a:solidFill>
                <a:latin typeface="Century Gothic" pitchFamily="34" charset="0"/>
              </a:defRPr>
            </a:lvl3pPr>
            <a:lvl4pPr marL="1600200" indent="-228600" eaLnBrk="0" hangingPunct="0">
              <a:spcBef>
                <a:spcPct val="20000"/>
              </a:spcBef>
              <a:buFont typeface="Courier New" pitchFamily="49" charset="0"/>
              <a:buChar char="o"/>
              <a:defRPr sz="1600">
                <a:solidFill>
                  <a:srgbClr val="7F7F7F"/>
                </a:solidFill>
                <a:latin typeface="Century Gothic" pitchFamily="34" charset="0"/>
              </a:defRPr>
            </a:lvl4pPr>
            <a:lvl5pPr marL="2057400" indent="-228600" eaLnBrk="0" hangingPunct="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algn="ctr" eaLnBrk="1" hangingPunct="1">
              <a:spcBef>
                <a:spcPct val="0"/>
              </a:spcBef>
              <a:buFontTx/>
              <a:buNone/>
              <a:defRPr/>
            </a:pPr>
            <a:r>
              <a:rPr lang="en-US" altLang="en-US" sz="1400" dirty="0">
                <a:solidFill>
                  <a:schemeClr val="tx2"/>
                </a:solidFill>
                <a:latin typeface="+mn-lt"/>
                <a:cs typeface="Arial" charset="0"/>
              </a:rPr>
              <a:t>Although </a:t>
            </a:r>
            <a:r>
              <a:rPr lang="en-US" altLang="en-US" sz="1400" i="1" dirty="0" err="1">
                <a:solidFill>
                  <a:schemeClr val="tx2"/>
                </a:solidFill>
                <a:latin typeface="+mn-lt"/>
                <a:cs typeface="Arial" charset="0"/>
              </a:rPr>
              <a:t>Projekt</a:t>
            </a:r>
            <a:r>
              <a:rPr lang="en-US" altLang="en-US" sz="1400" i="1" dirty="0">
                <a:solidFill>
                  <a:schemeClr val="tx2"/>
                </a:solidFill>
                <a:latin typeface="+mn-lt"/>
                <a:cs typeface="Arial" charset="0"/>
              </a:rPr>
              <a:t> Stolperstein</a:t>
            </a:r>
            <a:r>
              <a:rPr lang="en-US" altLang="en-US" sz="1400" dirty="0">
                <a:solidFill>
                  <a:schemeClr val="tx2"/>
                </a:solidFill>
                <a:latin typeface="+mn-lt"/>
                <a:cs typeface="Arial" charset="0"/>
              </a:rPr>
              <a:t> started in </a:t>
            </a:r>
            <a:r>
              <a:rPr lang="en-US" altLang="en-US" sz="1400" dirty="0">
                <a:solidFill>
                  <a:schemeClr val="tx2"/>
                </a:solidFill>
                <a:latin typeface="+mn-lt"/>
                <a:cs typeface="Arial" charset="0"/>
                <a:hlinkClick r:id="rId3"/>
              </a:rPr>
              <a:t>Cologne</a:t>
            </a:r>
            <a:r>
              <a:rPr lang="en-US" altLang="en-US" sz="1400" dirty="0">
                <a:solidFill>
                  <a:schemeClr val="tx2"/>
                </a:solidFill>
                <a:latin typeface="+mn-lt"/>
                <a:cs typeface="Arial" charset="0"/>
              </a:rPr>
              <a:t> in 1992, which now has &gt; 2,100 </a:t>
            </a:r>
            <a:r>
              <a:rPr lang="en-US" altLang="en-US" sz="1400" i="1" dirty="0">
                <a:solidFill>
                  <a:schemeClr val="tx2"/>
                </a:solidFill>
                <a:latin typeface="+mn-lt"/>
                <a:cs typeface="Arial" charset="0"/>
              </a:rPr>
              <a:t>Stolpersteine</a:t>
            </a:r>
            <a:r>
              <a:rPr lang="en-US" altLang="en-US" sz="1400" dirty="0">
                <a:solidFill>
                  <a:schemeClr val="tx2"/>
                </a:solidFill>
                <a:latin typeface="+mn-lt"/>
                <a:cs typeface="Arial" charset="0"/>
              </a:rPr>
              <a:t>, the cities of </a:t>
            </a:r>
            <a:r>
              <a:rPr lang="en-US" altLang="en-US" sz="1400" dirty="0">
                <a:solidFill>
                  <a:schemeClr val="tx2"/>
                </a:solidFill>
                <a:latin typeface="+mn-lt"/>
                <a:cs typeface="Arial" charset="0"/>
                <a:hlinkClick r:id="rId4"/>
              </a:rPr>
              <a:t>Berlin</a:t>
            </a:r>
            <a:r>
              <a:rPr lang="en-US" altLang="en-US" sz="1400" dirty="0">
                <a:solidFill>
                  <a:schemeClr val="tx2"/>
                </a:solidFill>
                <a:latin typeface="+mn-lt"/>
                <a:cs typeface="Arial" charset="0"/>
              </a:rPr>
              <a:t> and </a:t>
            </a:r>
            <a:r>
              <a:rPr lang="en-US" altLang="en-US" sz="1400" dirty="0">
                <a:solidFill>
                  <a:schemeClr val="tx2"/>
                </a:solidFill>
                <a:latin typeface="+mn-lt"/>
                <a:cs typeface="Arial" charset="0"/>
                <a:hlinkClick r:id="rId5"/>
              </a:rPr>
              <a:t>Hamburg</a:t>
            </a:r>
            <a:r>
              <a:rPr lang="en-US" altLang="en-US" sz="1400" dirty="0">
                <a:solidFill>
                  <a:schemeClr val="tx2"/>
                </a:solidFill>
                <a:latin typeface="+mn-lt"/>
                <a:cs typeface="Arial" charset="0"/>
              </a:rPr>
              <a:t> are leading the pack with &gt; 8,300 and &gt; 5,600 </a:t>
            </a:r>
            <a:r>
              <a:rPr lang="en-US" altLang="en-US" sz="1400" i="1" dirty="0">
                <a:solidFill>
                  <a:schemeClr val="tx2"/>
                </a:solidFill>
                <a:latin typeface="+mn-lt"/>
                <a:cs typeface="Arial" charset="0"/>
              </a:rPr>
              <a:t>Stolpersteine </a:t>
            </a:r>
            <a:r>
              <a:rPr lang="en-US" altLang="en-US" sz="1400" dirty="0">
                <a:solidFill>
                  <a:schemeClr val="tx2"/>
                </a:solidFill>
                <a:latin typeface="+mn-lt"/>
                <a:cs typeface="Arial" charset="0"/>
              </a:rPr>
              <a:t>respectively</a:t>
            </a:r>
            <a:r>
              <a:rPr lang="en-US" altLang="en-US" sz="1400" i="1" dirty="0">
                <a:solidFill>
                  <a:schemeClr val="tx2"/>
                </a:solidFill>
                <a:latin typeface="+mn-lt"/>
                <a:cs typeface="Arial" charset="0"/>
              </a:rPr>
              <a:t>. </a:t>
            </a:r>
          </a:p>
        </p:txBody>
      </p:sp>
      <p:pic>
        <p:nvPicPr>
          <p:cNvPr id="5" name="Picture 4">
            <a:extLst>
              <a:ext uri="{FF2B5EF4-FFF2-40B4-BE49-F238E27FC236}">
                <a16:creationId xmlns:a16="http://schemas.microsoft.com/office/drawing/2014/main" id="{7249903F-2124-4D37-8613-46ED628F7673}"/>
              </a:ext>
            </a:extLst>
          </p:cNvPr>
          <p:cNvPicPr>
            <a:picLocks noChangeAspect="1"/>
          </p:cNvPicPr>
          <p:nvPr/>
        </p:nvPicPr>
        <p:blipFill>
          <a:blip r:embed="rId6"/>
          <a:stretch>
            <a:fillRect/>
          </a:stretch>
        </p:blipFill>
        <p:spPr>
          <a:xfrm>
            <a:off x="4687888" y="822325"/>
            <a:ext cx="3313112" cy="2560638"/>
          </a:xfrm>
          <a:prstGeom prst="rect">
            <a:avLst/>
          </a:prstGeom>
          <a:ln w="6350">
            <a:solidFill>
              <a:schemeClr val="accent1">
                <a:shade val="50000"/>
              </a:schemeClr>
            </a:solidFill>
          </a:ln>
        </p:spPr>
      </p:pic>
      <p:pic>
        <p:nvPicPr>
          <p:cNvPr id="6" name="Picture 5">
            <a:extLst>
              <a:ext uri="{FF2B5EF4-FFF2-40B4-BE49-F238E27FC236}">
                <a16:creationId xmlns:a16="http://schemas.microsoft.com/office/drawing/2014/main" id="{F541FF53-1094-4342-AD28-98BFDD36129B}"/>
              </a:ext>
            </a:extLst>
          </p:cNvPr>
          <p:cNvPicPr>
            <a:picLocks noChangeAspect="1"/>
          </p:cNvPicPr>
          <p:nvPr/>
        </p:nvPicPr>
        <p:blipFill>
          <a:blip r:embed="rId7"/>
          <a:stretch>
            <a:fillRect/>
          </a:stretch>
        </p:blipFill>
        <p:spPr>
          <a:xfrm>
            <a:off x="1144588" y="3535363"/>
            <a:ext cx="3314700" cy="2560637"/>
          </a:xfrm>
          <a:prstGeom prst="rect">
            <a:avLst/>
          </a:prstGeom>
          <a:ln w="6350">
            <a:solidFill>
              <a:schemeClr val="accent1">
                <a:shade val="50000"/>
              </a:schemeClr>
            </a:solidFill>
          </a:ln>
        </p:spPr>
      </p:pic>
      <p:pic>
        <p:nvPicPr>
          <p:cNvPr id="7" name="Picture 6">
            <a:extLst>
              <a:ext uri="{FF2B5EF4-FFF2-40B4-BE49-F238E27FC236}">
                <a16:creationId xmlns:a16="http://schemas.microsoft.com/office/drawing/2014/main" id="{BE0F52B2-6772-46A3-B70F-36F29B54C733}"/>
              </a:ext>
            </a:extLst>
          </p:cNvPr>
          <p:cNvPicPr>
            <a:picLocks noChangeAspect="1"/>
          </p:cNvPicPr>
          <p:nvPr/>
        </p:nvPicPr>
        <p:blipFill>
          <a:blip r:embed="rId8"/>
          <a:stretch>
            <a:fillRect/>
          </a:stretch>
        </p:blipFill>
        <p:spPr>
          <a:xfrm>
            <a:off x="4687888" y="3535363"/>
            <a:ext cx="3313112" cy="2560637"/>
          </a:xfrm>
          <a:prstGeom prst="rect">
            <a:avLst/>
          </a:prstGeom>
          <a:ln w="6350">
            <a:solidFill>
              <a:schemeClr val="accent1">
                <a:shade val="50000"/>
              </a:schemeClr>
            </a:solidFill>
          </a:ln>
        </p:spPr>
      </p:pic>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00" y="1365250"/>
            <a:ext cx="5816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TextBox 3">
            <a:extLst>
              <a:ext uri="{FF2B5EF4-FFF2-40B4-BE49-F238E27FC236}">
                <a16:creationId xmlns:a16="http://schemas.microsoft.com/office/drawing/2014/main" id="{107C38D3-AD8B-4EAC-B518-82498E4F9BC0}"/>
              </a:ext>
            </a:extLst>
          </p:cNvPr>
          <p:cNvSpPr txBox="1">
            <a:spLocks noChangeArrowheads="1"/>
          </p:cNvSpPr>
          <p:nvPr/>
        </p:nvSpPr>
        <p:spPr bwMode="auto">
          <a:xfrm>
            <a:off x="0" y="1524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400">
                <a:solidFill>
                  <a:srgbClr val="7F7F7F"/>
                </a:solidFill>
                <a:latin typeface="Century Gothic" pitchFamily="34" charset="0"/>
              </a:defRPr>
            </a:lvl1pPr>
            <a:lvl2pPr marL="742950" indent="-285750" eaLnBrk="0" hangingPunct="0">
              <a:spcBef>
                <a:spcPct val="20000"/>
              </a:spcBef>
              <a:buFont typeface="Courier New" pitchFamily="49" charset="0"/>
              <a:buChar char="o"/>
              <a:defRPr sz="1600">
                <a:solidFill>
                  <a:srgbClr val="7F7F7F"/>
                </a:solidFill>
                <a:latin typeface="Century Gothic" pitchFamily="34" charset="0"/>
              </a:defRPr>
            </a:lvl2pPr>
            <a:lvl3pPr marL="1143000" indent="-228600" eaLnBrk="0" hangingPunct="0">
              <a:spcBef>
                <a:spcPct val="20000"/>
              </a:spcBef>
              <a:buFont typeface="Arial" charset="0"/>
              <a:buChar char="•"/>
              <a:defRPr sz="1600">
                <a:solidFill>
                  <a:srgbClr val="7F7F7F"/>
                </a:solidFill>
                <a:latin typeface="Century Gothic" pitchFamily="34" charset="0"/>
              </a:defRPr>
            </a:lvl3pPr>
            <a:lvl4pPr marL="1600200" indent="-228600" eaLnBrk="0" hangingPunct="0">
              <a:spcBef>
                <a:spcPct val="20000"/>
              </a:spcBef>
              <a:buFont typeface="Courier New" pitchFamily="49" charset="0"/>
              <a:buChar char="o"/>
              <a:defRPr sz="1600">
                <a:solidFill>
                  <a:srgbClr val="7F7F7F"/>
                </a:solidFill>
                <a:latin typeface="Century Gothic" pitchFamily="34" charset="0"/>
              </a:defRPr>
            </a:lvl4pPr>
            <a:lvl5pPr marL="2057400" indent="-228600" eaLnBrk="0" hangingPunct="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algn="ctr" eaLnBrk="1" hangingPunct="1">
              <a:spcBef>
                <a:spcPct val="0"/>
              </a:spcBef>
              <a:buFontTx/>
              <a:buNone/>
              <a:defRPr/>
            </a:pPr>
            <a:r>
              <a:rPr lang="en-US" altLang="en-US" sz="3200" u="sng" dirty="0">
                <a:solidFill>
                  <a:schemeClr val="tx2"/>
                </a:solidFill>
                <a:latin typeface="+mn-lt"/>
                <a:cs typeface="Arial" charset="0"/>
              </a:rPr>
              <a:t>Diffusion of </a:t>
            </a:r>
            <a:r>
              <a:rPr lang="en-US" altLang="en-US" sz="3200" i="1" u="sng" dirty="0">
                <a:solidFill>
                  <a:schemeClr val="tx2"/>
                </a:solidFill>
                <a:latin typeface="+mn-lt"/>
                <a:cs typeface="Arial" charset="0"/>
              </a:rPr>
              <a:t>Stolpersteine</a:t>
            </a:r>
            <a:r>
              <a:rPr lang="en-US" altLang="en-US" sz="3200" u="sng" dirty="0">
                <a:solidFill>
                  <a:schemeClr val="tx2"/>
                </a:solidFill>
                <a:latin typeface="+mn-lt"/>
                <a:cs typeface="Arial" charset="0"/>
              </a:rPr>
              <a:t> in Europe</a:t>
            </a:r>
          </a:p>
        </p:txBody>
      </p:sp>
      <p:sp>
        <p:nvSpPr>
          <p:cNvPr id="5" name="TextBox 3">
            <a:extLst>
              <a:ext uri="{FF2B5EF4-FFF2-40B4-BE49-F238E27FC236}">
                <a16:creationId xmlns:a16="http://schemas.microsoft.com/office/drawing/2014/main" id="{0B995B14-1FCB-4E91-AABB-2F69466EDCA0}"/>
              </a:ext>
            </a:extLst>
          </p:cNvPr>
          <p:cNvSpPr txBox="1">
            <a:spLocks noChangeArrowheads="1"/>
          </p:cNvSpPr>
          <p:nvPr/>
        </p:nvSpPr>
        <p:spPr bwMode="auto">
          <a:xfrm>
            <a:off x="1447800" y="5770563"/>
            <a:ext cx="6248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400">
                <a:solidFill>
                  <a:srgbClr val="7F7F7F"/>
                </a:solidFill>
                <a:latin typeface="Century Gothic" pitchFamily="34" charset="0"/>
              </a:defRPr>
            </a:lvl1pPr>
            <a:lvl2pPr marL="742950" indent="-285750" eaLnBrk="0" hangingPunct="0">
              <a:spcBef>
                <a:spcPct val="20000"/>
              </a:spcBef>
              <a:buFont typeface="Courier New" pitchFamily="49" charset="0"/>
              <a:buChar char="o"/>
              <a:defRPr sz="1600">
                <a:solidFill>
                  <a:srgbClr val="7F7F7F"/>
                </a:solidFill>
                <a:latin typeface="Century Gothic" pitchFamily="34" charset="0"/>
              </a:defRPr>
            </a:lvl2pPr>
            <a:lvl3pPr marL="1143000" indent="-228600" eaLnBrk="0" hangingPunct="0">
              <a:spcBef>
                <a:spcPct val="20000"/>
              </a:spcBef>
              <a:buFont typeface="Arial" charset="0"/>
              <a:buChar char="•"/>
              <a:defRPr sz="1600">
                <a:solidFill>
                  <a:srgbClr val="7F7F7F"/>
                </a:solidFill>
                <a:latin typeface="Century Gothic" pitchFamily="34" charset="0"/>
              </a:defRPr>
            </a:lvl3pPr>
            <a:lvl4pPr marL="1600200" indent="-228600" eaLnBrk="0" hangingPunct="0">
              <a:spcBef>
                <a:spcPct val="20000"/>
              </a:spcBef>
              <a:buFont typeface="Courier New" pitchFamily="49" charset="0"/>
              <a:buChar char="o"/>
              <a:defRPr sz="1600">
                <a:solidFill>
                  <a:srgbClr val="7F7F7F"/>
                </a:solidFill>
                <a:latin typeface="Century Gothic" pitchFamily="34" charset="0"/>
              </a:defRPr>
            </a:lvl4pPr>
            <a:lvl5pPr marL="2057400" indent="-228600" eaLnBrk="0" hangingPunct="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eaLnBrk="1" hangingPunct="1">
              <a:spcBef>
                <a:spcPct val="0"/>
              </a:spcBef>
              <a:buFontTx/>
              <a:buNone/>
              <a:defRPr/>
            </a:pPr>
            <a:r>
              <a:rPr lang="en-US" altLang="en-US" sz="1000" dirty="0">
                <a:solidFill>
                  <a:schemeClr val="tx2"/>
                </a:solidFill>
                <a:latin typeface="+mn-lt"/>
                <a:cs typeface="Arial" charset="0"/>
              </a:rPr>
              <a:t>Germany (1992); Austria (1997); Netherlands (2007); Hungary (2007); Czech Republic (2008); Poland (2008); Belgium (2009); Ukraine (2009); Italy (2010); Norway (2011); Slovakia (2012); Slovenia (2012); France (2013); Croatia (2013); Luxembourg (2013); Russia (2013); Switzerland (2013); Romania (2014); Greece (2015); Spain (2015); Lithuania (2016); Belarus (2016); Finland (2018); Denmark (2019); Sweden (2019).</a:t>
            </a:r>
          </a:p>
        </p:txBody>
      </p:sp>
      <p:sp>
        <p:nvSpPr>
          <p:cNvPr id="6" name="TextBox 3">
            <a:extLst>
              <a:ext uri="{FF2B5EF4-FFF2-40B4-BE49-F238E27FC236}">
                <a16:creationId xmlns:a16="http://schemas.microsoft.com/office/drawing/2014/main" id="{65045940-64DD-4C96-BB12-E311A549637F}"/>
              </a:ext>
            </a:extLst>
          </p:cNvPr>
          <p:cNvSpPr txBox="1">
            <a:spLocks noChangeArrowheads="1"/>
          </p:cNvSpPr>
          <p:nvPr/>
        </p:nvSpPr>
        <p:spPr bwMode="auto">
          <a:xfrm>
            <a:off x="685800" y="838200"/>
            <a:ext cx="7620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400">
                <a:solidFill>
                  <a:srgbClr val="7F7F7F"/>
                </a:solidFill>
                <a:latin typeface="Century Gothic" pitchFamily="34" charset="0"/>
              </a:defRPr>
            </a:lvl1pPr>
            <a:lvl2pPr marL="742950" indent="-285750" eaLnBrk="0" hangingPunct="0">
              <a:spcBef>
                <a:spcPct val="20000"/>
              </a:spcBef>
              <a:buFont typeface="Courier New" pitchFamily="49" charset="0"/>
              <a:buChar char="o"/>
              <a:defRPr sz="1600">
                <a:solidFill>
                  <a:srgbClr val="7F7F7F"/>
                </a:solidFill>
                <a:latin typeface="Century Gothic" pitchFamily="34" charset="0"/>
              </a:defRPr>
            </a:lvl2pPr>
            <a:lvl3pPr marL="1143000" indent="-228600" eaLnBrk="0" hangingPunct="0">
              <a:spcBef>
                <a:spcPct val="20000"/>
              </a:spcBef>
              <a:buFont typeface="Arial" charset="0"/>
              <a:buChar char="•"/>
              <a:defRPr sz="1600">
                <a:solidFill>
                  <a:srgbClr val="7F7F7F"/>
                </a:solidFill>
                <a:latin typeface="Century Gothic" pitchFamily="34" charset="0"/>
              </a:defRPr>
            </a:lvl3pPr>
            <a:lvl4pPr marL="1600200" indent="-228600" eaLnBrk="0" hangingPunct="0">
              <a:spcBef>
                <a:spcPct val="20000"/>
              </a:spcBef>
              <a:buFont typeface="Courier New" pitchFamily="49" charset="0"/>
              <a:buChar char="o"/>
              <a:defRPr sz="1600">
                <a:solidFill>
                  <a:srgbClr val="7F7F7F"/>
                </a:solidFill>
                <a:latin typeface="Century Gothic" pitchFamily="34" charset="0"/>
              </a:defRPr>
            </a:lvl4pPr>
            <a:lvl5pPr marL="2057400" indent="-228600" eaLnBrk="0" hangingPunct="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eaLnBrk="1" hangingPunct="1">
              <a:spcBef>
                <a:spcPct val="0"/>
              </a:spcBef>
              <a:buFontTx/>
              <a:buNone/>
              <a:defRPr/>
            </a:pPr>
            <a:r>
              <a:rPr lang="en-US" altLang="en-US" sz="1400" dirty="0">
                <a:solidFill>
                  <a:schemeClr val="tx2"/>
                </a:solidFill>
                <a:latin typeface="+mn-lt"/>
                <a:cs typeface="Arial" charset="0"/>
              </a:rPr>
              <a:t>Today more than </a:t>
            </a:r>
            <a:r>
              <a:rPr lang="en-US" altLang="en-US" sz="1400" dirty="0" smtClean="0">
                <a:solidFill>
                  <a:schemeClr val="tx2"/>
                </a:solidFill>
                <a:latin typeface="+mn-lt"/>
                <a:cs typeface="Arial" charset="0"/>
              </a:rPr>
              <a:t>80,000 </a:t>
            </a:r>
            <a:r>
              <a:rPr lang="en-US" altLang="en-US" sz="1400" i="1" dirty="0">
                <a:solidFill>
                  <a:schemeClr val="tx2"/>
                </a:solidFill>
                <a:latin typeface="+mn-lt"/>
                <a:cs typeface="Arial" charset="0"/>
              </a:rPr>
              <a:t>Stolpersteine</a:t>
            </a:r>
            <a:r>
              <a:rPr lang="en-US" altLang="en-US" sz="1400" dirty="0">
                <a:solidFill>
                  <a:schemeClr val="tx2"/>
                </a:solidFill>
                <a:latin typeface="+mn-lt"/>
                <a:cs typeface="Arial" charset="0"/>
              </a:rPr>
              <a:t> have been placed into the sidewalks of approximately 1,200 towns in 25 different countries, making it the most successful memorial of its kind.</a:t>
            </a:r>
          </a:p>
        </p:txBody>
      </p:sp>
    </p:spTree>
  </p:cSld>
  <p:clrMapOvr>
    <a:masterClrMapping/>
  </p:clrMapOvr>
  <p:transition spd="slow"/>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6543</TotalTime>
  <Words>1725</Words>
  <Application>Microsoft Office PowerPoint</Application>
  <PresentationFormat>On-screen Show (4:3)</PresentationFormat>
  <Paragraphs>193</Paragraphs>
  <Slides>33</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Tahoma</vt:lpstr>
      <vt:lpstr>Arial</vt:lpstr>
      <vt:lpstr>Palatino Linotype</vt:lpstr>
      <vt:lpstr>Century Gothic</vt:lpstr>
      <vt:lpstr>Courier New</vt:lpstr>
      <vt:lpstr>Times New Roman</vt:lpstr>
      <vt:lpstr>Executive</vt:lpstr>
      <vt:lpstr>Stumbling to Remember  Lessons from Germany’s Remembrance Culture</vt:lpstr>
      <vt:lpstr>Gunter Demnig: The Evolution of An Idea</vt:lpstr>
      <vt:lpstr>PowerPoint Presentation</vt:lpstr>
      <vt:lpstr>Responding to Bureaucratic Hurdles</vt:lpstr>
      <vt:lpstr>PowerPoint Presentation</vt:lpstr>
      <vt:lpstr>PowerPoint Presentation</vt:lpstr>
      <vt:lpstr>PowerPoint Presentation</vt:lpstr>
      <vt:lpstr>PowerPoint Presentation</vt:lpstr>
      <vt:lpstr>PowerPoint Presentation</vt:lpstr>
      <vt:lpstr>PowerPoint Presentation</vt:lpstr>
      <vt:lpstr>Peter Hümmerich (1897-1975) and his family</vt:lpstr>
      <vt:lpstr>Deportation of Cologne’s Roma and Sinti </vt:lpstr>
      <vt:lpstr>Traveling with Gunter Demnig   (Netherlands &amp; Germany / March 15-20, 2019)</vt:lpstr>
      <vt:lpstr>March 15: Roermond, Netherlands (25 stumbling stones were installed, but without Gunter Demnig. Why?)</vt:lpstr>
      <vt:lpstr>March 16: Uden, Netherlands (One stumbling stone was installed, the first in Uden.)</vt:lpstr>
      <vt:lpstr>March 17: Kleve, Germany (17 stumbling stones were installed.)</vt:lpstr>
      <vt:lpstr>Packing up and going to Cologne</vt:lpstr>
      <vt:lpstr>March 18: Cologne, Germany</vt:lpstr>
      <vt:lpstr>March 19: Cologne, Germany</vt:lpstr>
      <vt:lpstr>March 20: Limburg, Germany</vt:lpstr>
      <vt:lpstr>Visiting Anne Frank’s Birthplace (Frankfurt-Aachen-Amsterdam</vt:lpstr>
      <vt:lpstr>Stolpersteine: Impressions from a Remembrance Culture</vt:lpstr>
      <vt:lpstr>PowerPoint Presentation</vt:lpstr>
      <vt:lpstr>PowerPoint Presentation</vt:lpstr>
      <vt:lpstr>PowerPoint Presentation</vt:lpstr>
      <vt:lpstr>PowerPoint Presentation</vt:lpstr>
      <vt:lpstr>PowerPoint Presentation</vt:lpstr>
      <vt:lpstr>“We cannot heal the deep wounds inflicted during the era of racial terrorism  until we tell the truth about it.” Bryan Stevenson, Executive Director, EJI</vt:lpstr>
      <vt:lpstr>Visit to Lynching Memorial in 2018</vt:lpstr>
      <vt:lpstr>PowerPoint Presentation</vt:lpstr>
      <vt:lpstr>PowerPoint Presentation</vt:lpstr>
      <vt:lpstr>Competing Narratives in Court House Squares  Suggested site for a lynching memorial in Valdosta, on the opposite corner of the court house square where the Confederate monument is located. In reaction to this idea, the sheriff with support of the county’s board of commissioners erected a memorial for the fallen law enforcement officers of Lowndes County.  The ground for this memorial was prepared by African-American prisoners from the Lowndes County jail. </vt:lpstr>
      <vt:lpstr>PowerPoint Presentation</vt:lpstr>
    </vt:vector>
  </TitlesOfParts>
  <Company>Holtzbrinck Publishers,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ONE</dc:title>
  <dc:creator>Holtzbrinck Publishers, LLC</dc:creator>
  <cp:lastModifiedBy>Michael G Noll</cp:lastModifiedBy>
  <cp:revision>630</cp:revision>
  <cp:lastPrinted>2019-09-03T21:06:34Z</cp:lastPrinted>
  <dcterms:created xsi:type="dcterms:W3CDTF">2004-12-17T21:52:50Z</dcterms:created>
  <dcterms:modified xsi:type="dcterms:W3CDTF">2021-03-25T14:36:25Z</dcterms:modified>
</cp:coreProperties>
</file>